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2" r:id="rId5"/>
    <p:sldId id="260" r:id="rId6"/>
    <p:sldId id="261" r:id="rId7"/>
    <p:sldId id="257" r:id="rId8"/>
    <p:sldId id="264" r:id="rId9"/>
    <p:sldId id="271" r:id="rId10"/>
    <p:sldId id="275" r:id="rId11"/>
    <p:sldId id="265" r:id="rId12"/>
    <p:sldId id="267" r:id="rId13"/>
    <p:sldId id="268" r:id="rId14"/>
    <p:sldId id="272" r:id="rId15"/>
    <p:sldId id="273" r:id="rId16"/>
    <p:sldId id="269" r:id="rId17"/>
    <p:sldId id="270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1" d="100"/>
          <a:sy n="81" d="100"/>
        </p:scale>
        <p:origin x="75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6T06:32:01.5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6T05:30:09.6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973 550 24575,'9'0'0,"0"2"0,0-1 0,0 1 0,0 1 0,0-1 0,0 2 0,14 6 0,-13-5 0,0 0 0,1-1 0,0-1 0,0 0 0,14 3 0,79 0 0,105-8 0,-64 0 0,436 2 0,-581-1 0,1 1 0,-1 0 0,1 0 0,0 0 0,-1 0 0,1 0 0,-1 0 0,1 0 0,-1 0 0,1 0 0,0 0 0,-1 0 0,1 0 0,-1 0 0,1 1 0,-1-1 0,1 0 0,-1 0 0,1 1 0,-1-1 0,1 0 0,-1 1 0,1-1 0,-1 0 0,0 1 0,1-1 0,-1 1 0,1-1 0,-1 0 0,1 2 0,-10 12 0,-28 12 0,12-12 0,-1-1 0,0-2 0,-1-1 0,0-1 0,0-1 0,-37 5 0,25-7 0,0-2 0,0-2 0,-1-1 0,-40-5 0,77 4 0,0-1 0,1 1 0,-1 0 0,0-1 0,0 0 0,1 1 0,-1-1 0,1 0 0,-5-3 0,6 4 0,1 0 0,0 0 0,0-1 0,0 1 0,0 0 0,0 0 0,0 0 0,0 0 0,-1 0 0,1-1 0,0 1 0,0 0 0,0 0 0,0 0 0,0 0 0,0-1 0,0 1 0,0 0 0,0 0 0,0 0 0,0 0 0,0-1 0,0 1 0,0 0 0,0 0 0,0 0 0,0 0 0,0-1 0,0 1 0,0 0 0,0 0 0,1 0 0,-1 0 0,0-1 0,0 1 0,0 0 0,0 0 0,0 0 0,0 0 0,0 0 0,1 0 0,-1 0 0,0-1 0,0 1 0,18-7 0,75-14 0,-76 23 0,-17-2 0,1 0 0,-1 0 0,0 1 0,0-1 0,0 0 0,0 1 0,0-1 0,0 0 0,0 0 0,0 1 0,1-1 0,-1 0 0,0 1 0,0-1 0,0 0 0,0 1 0,-1-1 0,1 0 0,0 1 0,0-1 0,0 0 0,0 1 0,0-1 0,0 0 0,0 0 0,-1 1 0,1-1 0,0 0 0,0 0 0,-1 1 0,-24 24 0,2-10 0,1-1 0,-2-1 0,0-1 0,-1-1 0,-31 10 0,37-16 0,0 0 0,0 0 0,-1-2 0,1-1 0,-1 0 0,0-1 0,0-1 0,-20-3 0,33 1 0,-1 0 0,1 0 0,0-1 0,0 0 0,0 0 0,0 0 0,1-1 0,-1 0 0,1 0 0,0-1 0,0 0 0,1 0 0,-1 0 0,1-1 0,0 0 0,1 0 0,-1 0 0,1 0 0,-6-15 0,6 14 0,0-1 0,1 0 0,0 0 0,1 0 0,0-1 0,0 1 0,0 0 0,1-1 0,1 1 0,-1-1 0,2 0 0,-1 1 0,1-1 0,0 1 0,1-1 0,0 1 0,4-13 0,0 9 0,0 0 0,1 0 0,1 0 0,0 1 0,0 0 0,1 0 0,0 1 0,1 0 0,14-11 0,-7 9 0,0 0 0,1 2 0,0-1 0,1 2 0,29-10 0,5 3 0,0 3 0,1 2 0,95-7 0,-125 15 0,54-1 0,-71 4 0,0 0 0,-1 0 0,1 1 0,-1 0 0,1 1 0,-1 0 0,0 0 0,1 0 0,5 3 0,-11-4 0,1 0 0,-1 0 0,0 0 0,0 0 0,1 0 0,-1 0 0,0 0 0,0 0 0,0 1 0,0-1 0,-1 0 0,1 1 0,0-1 0,-1 0 0,1 1 0,0-1 0,-1 1 0,0-1 0,1 1 0,-1-1 0,0 1 0,0 0 0,0-1 0,0 1 0,0-1 0,0 1 0,0-1 0,0 1 0,-1-1 0,1 1 0,-2 2 0,0 3 0,-1-1 0,0 1 0,0 0 0,-1-1 0,-5 8 0,-24 26 0,-2-1 0,-1-2 0,-79 61 0,101-87 0,-12 11 0,-1-2 0,-1-2 0,0 0 0,-49 21 0,64-33 0,-1 0 0,0-1 0,-1-1 0,1-1 0,-1 0 0,1-1 0,-1 0 0,0-1 0,0-1 0,0 0 0,0-1 0,-24-5 0,34 5 0,1 0 0,-1-1 0,0 1 0,0-1 0,1 0 0,-1 0 0,1-1 0,0 0 0,0 1 0,-1-1 0,2 0 0,-1-1 0,0 1 0,1-1 0,-1 0 0,1 0 0,0 0 0,1 0 0,-1 0 0,1-1 0,-3-4 0,2-1 0,1 0 0,-1 0 0,2 0 0,-1 0 0,2 0 0,-1 0 0,1 0 0,1-1 0,2-15 0,0 12 0,1 1 0,0 0 0,1 0 0,0 0 0,1 0 0,0 1 0,1 0 0,1 0 0,0 1 0,0 0 0,14-14 0,-4 7 0,1 0 0,1 1 0,0 0 0,1 2 0,26-15 0,-38 25 0,0 1 0,0-1 0,0 1 0,1 1 0,-1 0 0,1 0 0,19-2 0,-27 5 0,1 0 0,0 0 0,-1 0 0,1 0 0,-1 0 0,1 1 0,-1-1 0,1 1 0,-1 0 0,1 0 0,-1 0 0,1 0 0,-1 0 0,0 0 0,1 1 0,-1-1 0,0 1 0,0-1 0,0 1 0,0 0 0,-1 0 0,1 0 0,0 0 0,-1 0 0,0 0 0,1 1 0,-1-1 0,0 0 0,0 1 0,0-1 0,0 1 0,-1-1 0,1 1 0,0 4 0,0 1 0,-1 0 0,0 0 0,0 0 0,0 0 0,-1 0 0,-1 0 0,1-1 0,-1 1 0,0 0 0,-1-1 0,0 1 0,0-1 0,-1 0 0,0 0 0,-7 10 0,-3 2 0,0 0 0,-1-1 0,-1-1 0,-19 16 0,-3-3 0,-1-1 0,-1-2 0,-2-2 0,-1-2 0,0-1 0,-1-3 0,-50 15 0,65-25 0,-1-1 0,-31 4 0,52-11 0,0 0 0,0 0 0,1-1 0,-1 0 0,0-1 0,0 1 0,1-2 0,-1 1 0,0-1 0,1-1 0,-16-6 0,20 8 0,1-1 0,0 0 0,0 0 0,0-1 0,0 1 0,1 0 0,-1-1 0,1 0 0,-1 1 0,1-1 0,0 0 0,0 0 0,0-1 0,0 1 0,1 0 0,-1-1 0,-1-5 0,2 4 0,1-1 0,-1 1 0,1-1 0,0 1 0,0-1 0,1 1 0,-1-1 0,1 1 0,1 0 0,2-10 0,3-1 0,0 0 0,1 1 0,0 0 0,1 0 0,1 1 0,17-19 0,-10 15 0,1 0 0,1 1 0,1 1 0,1 0 0,0 2 0,0 1 0,2 0 0,-1 2 0,2 0 0,-1 2 0,2 0 0,-1 2 0,1 0 0,0 2 0,0 1 0,0 1 0,45 0 0,-60 4 0,0 0 0,0 0 0,0 1 0,0 0 0,0 1 0,-1 0 0,1 1 0,-1-1 0,1 2 0,-1-1 0,15 12 0,-18-12 0,-1 1 0,1 0 0,-1 0 0,0 0 0,-1 0 0,1 1 0,-1-1 0,0 1 0,-1 0 0,1 1 0,-1-1 0,0 1 0,-1-1 0,1 1 0,-2 0 0,1 0 0,1 13 0,-2-4 0,-2 0 0,0 1 0,0-1 0,-2 0 0,0 0 0,0 0 0,-2-1 0,0 1 0,-1-1 0,0 0 0,-1-1 0,-1 1 0,0-1 0,-1-1 0,0 0 0,-16 17 0,12-16 0,0 0 0,-1-2 0,-1 1 0,0-2 0,0 0 0,-1-1 0,0 0 0,-1-1 0,0-1 0,0-1 0,-1 0 0,0-1 0,-34 6 0,31-10 0,0 0 0,0-1 0,0 0 0,0-2 0,0-1 0,-32-7 0,41 6 0,-1 0 0,1-1 0,0-1 0,0 0 0,1-1 0,0 0 0,0 0 0,0-2 0,1 1 0,0-1 0,-18-18 0,22 19 0,1 0 0,0 0 0,0-1 0,1 0 0,0 0 0,0 0 0,1 0 0,0 0 0,0-1 0,1 1 0,0-1 0,1 0 0,0 0 0,0 1 0,1-1 0,0 0 0,0 0 0,1 0 0,0 0 0,1 1 0,0-1 0,0 1 0,1-1 0,0 1 0,1 0 0,0 0 0,0 0 0,0 0 0,1 1 0,7-9 0,-4 6 0,1 0 0,0 1 0,1 0 0,0 0 0,1 1 0,0 0 0,0 1 0,0 0 0,1 1 0,0 0 0,0 1 0,1 0 0,-1 1 0,1 1 0,0 0 0,24-2 0,-26 3 0,-4 1 0,1 0 0,-1 0 0,0 1 0,13 0 0,-20 0 0,0 0 0,1 0 0,-1 0 0,0 0 0,1 0 0,-1 0 0,0 1 0,1-1 0,-1 0 0,0 0 0,0 0 0,1 0 0,-1 0 0,0 0 0,1 1 0,-1-1 0,0 0 0,0 0 0,1 0 0,-1 1 0,0-1 0,0 0 0,1 0 0,-1 1 0,0-1 0,0 0 0,0 0 0,0 1 0,0-1 0,1 0 0,-1 1 0,0-1 0,0 0 0,0 1 0,0-1 0,0 0 0,0 1 0,0-1 0,0 0 0,0 1 0,0-1 0,0 1 0,-11 14 0,-23 11 0,-11 1 0,0-1 0,-98 37 0,109-52 0,0 0 0,0-3 0,-1 0 0,0-3 0,-51 3 0,80-9 0,1 1 0,-1-1 0,0 0 0,0 0 0,0-1 0,1 0 0,-1 0 0,1 0 0,-1-1 0,1 1 0,0-1 0,0-1 0,0 1 0,0-1 0,1 0 0,-1 0 0,1 0 0,0 0 0,1-1 0,-1 0 0,1 1 0,-6-11 0,2 2 0,0-1 0,1 0 0,1 0 0,0 0 0,1-1 0,0 0 0,1 0 0,-1-15 0,3 21 0,1-1 0,0 0 0,0 1 0,1-1 0,0 1 0,0 0 0,1-1 0,1 1 0,5-16 0,-6 22 0,-1 0 0,1 0 0,0 0 0,0 0 0,0 0 0,1 1 0,-1-1 0,0 1 0,1-1 0,0 1 0,0 0 0,-1 0 0,1 0 0,0 0 0,1 1 0,-1-1 0,0 1 0,0 0 0,1 0 0,-1 0 0,0 0 0,1 1 0,-1 0 0,1-1 0,-1 1 0,1 0 0,-1 0 0,1 1 0,-1-1 0,4 2 0,2-1 0,-1 1 0,1 0 0,-1 1 0,1 0 0,-1 0 0,0 1 0,0 0 0,-1 0 0,1 1 0,-1-1 0,0 2 0,0-1 0,0 1 0,6 7 0,-10-8 0,0-1 0,0 0 0,0 1 0,0 0 0,-1-1 0,0 1 0,0 0 0,0 0 0,0 0 0,-1 1 0,0-1 0,0 0 0,0 0 0,-1 1 0,1-1 0,-2 1 0,1-1 0,0 0 0,-1 1 0,0-1 0,0 0 0,-1 0 0,1 0 0,-4 7 0,0-3 0,0 0 0,-1 1 0,0-2 0,-1 1 0,0-1 0,0 0 0,0 0 0,-1-1 0,-1 0 0,-12 9 0,-4 0 0,-1 0 0,-40 17 0,54-28 0,1 0 0,-1-1 0,0-1 0,0 1 0,0-2 0,0 0 0,-25 1 0,32-3 0,0 0 0,0-1 0,-1 1 0,1-1 0,0-1 0,0 1 0,0-1 0,0 0 0,1 0 0,-1 0 0,0 0 0,1-1 0,-1 0 0,1 0 0,0 0 0,0-1 0,0 1 0,1-1 0,-1 0 0,1 0 0,-4-5 0,0-4 0,-1-1 0,2 1 0,0-1 0,1 0 0,0 0 0,-6-29 0,10 34 0,-1 1 0,1-1 0,1 1 0,-1 0 0,2-1 0,-1 1 0,1-1 0,0 1 0,1-1 0,0 1 0,0 0 0,1 0 0,5-12 0,-6 16 0,0 0 0,1 1 0,-1 0 0,1 0 0,0 0 0,0 0 0,0 0 0,0 0 0,0 1 0,0-1 0,1 1 0,0 0 0,-1 0 0,1 0 0,0 1 0,0-1 0,0 1 0,0 0 0,0 0 0,0 0 0,0 1 0,0-1 0,0 1 0,0 0 0,0 0 0,0 1 0,0-1 0,1 1 0,-1 0 0,0 0 0,5 2 0,3 1 0,1 1 0,-1 1 0,0 0 0,-1 1 0,0 0 0,0 0 0,0 2 0,15 14 0,-15-12 0,0 1 0,0 0 0,-1 1 0,-1 0 0,0 1 0,-1 0 0,-1 0 0,0 1 0,9 28 0,-14-33 0,1-1 0,-2 1 0,1 0 0,-1 0 0,-1 0 0,0 1 0,0-1 0,-1 0 0,-1 0 0,1 0 0,-2-1 0,1 1 0,-1 0 0,-1-1 0,0 1 0,-9 16 0,-2-4 0,0 0 0,-2-1 0,0-1 0,-1-1 0,-1 0 0,-1-2 0,0 0 0,-25 15 0,25-19 0,-1 0 0,0-2 0,0-1 0,-1 0 0,-1-2 0,0 0 0,0-2 0,0 0 0,-28 2 0,46-7 0,0-1 0,0 0 0,0 0 0,0 0 0,0 0 0,0-1 0,1 0 0,-1 0 0,0 0 0,0-1 0,0 0 0,-6-3 0,8 3 0,0 0 0,0-1 0,0 1 0,0-1 0,1 0 0,-1 1 0,1-1 0,0-1 0,0 1 0,0 0 0,0 0 0,1-1 0,-1 1 0,1-1 0,0 1 0,-2-8 0,0-4 0,1 0 0,0 0 0,1-1 0,1 1 0,0 0 0,1 0 0,1 0 0,1 0 0,0 0 0,0 0 0,1 0 0,1 1 0,1 0 0,11-22 0,-6 18 0,0 1 0,0 0 0,2 0 0,0 2 0,1-1 0,1 2 0,0 0 0,1 1 0,0 0 0,23-13 0,-25 18 0,0 1 0,0 0 0,0 1 0,0 1 0,1 0 0,0 1 0,0 0 0,0 2 0,1-1 0,25 1 0,-27 2 0,-1 2 0,0-1 0,0 2 0,0-1 0,0 2 0,0 0 0,-1 0 0,0 1 0,0 1 0,0 0 0,0 0 0,16 13 0,-18-11 0,0 1 0,0 0 0,-1 0 0,0 1 0,0 0 0,-1 1 0,0 0 0,10 21 0,-15-26 0,0 0 0,0 0 0,-1 0 0,0 1 0,-1-1 0,1 1 0,-1-1 0,0 1 0,-1-1 0,0 1 0,0 0 0,0-1 0,-1 1 0,0 0 0,0-1 0,-1 1 0,1-1 0,-1 0 0,-5 10 0,4-11 0,0-1 0,0 1 0,-1-1 0,0 0 0,0 0 0,0 0 0,0 0 0,-1-1 0,1 0 0,-1 0 0,0 0 0,0 0 0,0-1 0,0 0 0,-1 0 0,-8 2 0,-2 1 0,-1-2 0,0 0 0,0-1 0,-21-1 0,13-1 0,1-2 0,0-1 0,0-1 0,0-2 0,0 0 0,1-1 0,0-1 0,1-1 0,-1-1 0,2-1 0,-1-1 0,2-1 0,0-1 0,-27-24 0,41 33 0,1-1 0,0 0 0,0-1 0,0 1 0,1-1 0,0 0 0,1 0 0,-1 0 0,1-1 0,1 1 0,-1-1 0,1 1 0,-2-14 0,3 9 0,1 1 0,0 0 0,0-1 0,1 1 0,0 0 0,1 0 0,1-1 0,-1 1 0,6-12 0,-4 12 0,0 1 0,1-1 0,1 1 0,-1 0 0,1 0 0,1 1 0,0-1 0,0 1 0,1 1 0,0 0 0,1 0 0,0 0 0,0 1 0,0 0 0,1 1 0,0 0 0,0 1 0,1 0 0,19-6 0,-18 8 0,0 0 0,1 1 0,-1 1 0,1 0 0,-1 1 0,1 0 0,15 3 0,-24-3 0,0 1 0,0 0 0,-1 0 0,1 0 0,0 1 0,-1-1 0,1 1 0,-1 0 0,1 0 0,-1 0 0,0 0 0,0 0 0,0 1 0,0 0 0,0-1 0,-1 1 0,1 0 0,-1 0 0,0 1 0,0-1 0,0 0 0,0 1 0,-1-1 0,1 1 0,-1-1 0,0 1 0,1 5 0,-1-1 0,0 0 0,-1 0 0,0 0 0,0 0 0,-1 0 0,0 0 0,-1 0 0,1 0 0,-2-1 0,1 1 0,-1-1 0,0 1 0,0-1 0,-1 0 0,0 0 0,-1 0 0,1-1 0,-1 0 0,0 1 0,-1-2 0,-7 8 0,0-2 0,0 0 0,-1 0 0,0-2 0,0 1 0,-1-2 0,0 0 0,-1-1 0,0-1 0,-17 6 0,28-11 0,0 1 0,0-1 0,0 0 0,0-1 0,0 1 0,-1-1 0,1 0 0,0 0 0,0 0 0,0-1 0,0 0 0,0 0 0,0 0 0,0-1 0,0 0 0,-9-4 0,10 3 0,0 0 0,0 0 0,1-1 0,-1 1 0,1-1 0,0 0 0,0 0 0,0 0 0,0 0 0,1-1 0,0 1 0,0-1 0,0 0 0,0 1 0,1-1 0,-1 0 0,1-6 0,-1 2 0,1 0 0,0-1 0,0 1 0,1 0 0,0-1 0,1 1 0,0-1 0,1 1 0,0 0 0,0 0 0,1 0 0,0 0 0,1 0 0,-1 1 0,2-1 0,-1 1 0,1 0 0,1 0 0,-1 1 0,10-10 0,-7 9 0,0 1 0,1-1 0,0 2 0,0 0 0,0 0 0,1 0 0,0 1 0,0 1 0,0-1 0,0 2 0,1 0 0,-1 0 0,1 0 0,0 2 0,0-1 0,0 1 0,15 1 0,-15 1 0,0 1 0,0 0 0,0 1 0,-1 0 0,1 1 0,-1 0 0,0 0 0,0 1 0,0 1 0,-1 0 0,15 11 0,-3 0 0,-1 1 0,-1 0 0,29 37 0,-37-40 0,-2 1 0,0 0 0,-1 0 0,-1 0 0,0 1 0,-1 0 0,-1 1 0,-1-1 0,0 1 0,-1 0 0,-1 0 0,-1 0 0,0 0 0,-3 26 0,0-32 0,-1 0 0,0 0 0,0 0 0,-1 0 0,-1 0 0,0-1 0,0 0 0,-1 0 0,-1 0 0,0-1 0,0 0 0,-1 0 0,0-1 0,-1 0 0,0 0 0,0-1 0,-1 0 0,0-1 0,0 0 0,-1 0 0,0-1 0,0-1 0,-1 0 0,1 0 0,-1-1 0,0-1 0,0 0 0,-1-1 0,1 0 0,0 0 0,-1-2 0,-13 0 0,23 1 0,0-1 0,1 0 0,-1-1 0,0 1 0,0 0 0,0-1 0,0 1 0,0-1 0,1 0 0,-1 0 0,0 0 0,1-1 0,-1 1 0,1 0 0,-1-1 0,1 0 0,0 1 0,-1-1 0,1 0 0,0 0 0,0-1 0,1 1 0,-1 0 0,0 0 0,1-1 0,-1 1 0,1-1 0,0 0 0,0 1 0,0-1 0,0 0 0,0 0 0,1 0 0,-1 1 0,1-1 0,-1 0 0,1 0 0,0 0 0,1 0 0,-1 0 0,0 0 0,1 1 0,-1-1 0,1 0 0,0 0 0,1-2 0,3-8 0,0 1 0,1 1 0,0-1 0,1 1 0,0 0 0,0 0 0,1 1 0,1 0 0,0 1 0,0-1 0,1 2 0,16-12 0,9-4 0,1 1 0,65-29 0,2 7 0,2 5 0,1 4 0,2 5 0,2 5 0,121-13 0,-199 35 0,0 1 0,48 2 0,-70 1 0,1 2 0,-1-1 0,1 1 0,-1 1 0,0 0 0,0 0 0,0 1 0,-1 0 0,1 1 0,-1 0 0,12 8 0,-3 2 0,-1 0 0,0 1 0,-1 1 0,-1 1 0,-1 0 0,0 0 0,-2 2 0,0-1 0,-1 2 0,0 0 0,-2 0 0,-1 0 0,-1 1 0,0 0 0,-2 1 0,0 0 0,-2-1 0,-1 1 0,0 30 0,-2-45 0,-1-1 0,0 1 0,-1-1 0,0 1 0,0-1 0,0 0 0,-1 0 0,0 0 0,0 0 0,-1-1 0,0 1 0,-6 7 0,3-5 0,-1-1 0,0 1 0,-1-1 0,0-1 0,0 1 0,0-2 0,-16 9 0,10-7 0,0-1 0,0-1 0,0 0 0,-1-1 0,1-1 0,-1 0 0,0-1 0,-1-1 0,1-1 0,0 0 0,-28-3 0,38 2 0,0-1 0,0 0 0,0-1 0,0 1 0,1-1 0,-1-1 0,1 1 0,-1-1 0,1 0 0,0 0 0,0 0 0,0-1 0,0 0 0,1 0 0,-1 0 0,1 0 0,0-1 0,0 0 0,1 1 0,-1-1 0,1-1 0,0 1 0,1 0 0,-1-1 0,-2-10 0,2 7 0,2 0 0,-1 0 0,1 0 0,1-1 0,-1 1 0,1 0 0,1 0 0,0 0 0,0 0 0,1 0 0,0 0 0,1 0 0,0 0 0,0 1 0,1-1 0,7-11 0,0 1 0,2 0 0,1 0 0,0 2 0,1 0 0,1 0 0,0 1 0,1 1 0,1 1 0,1 1 0,0 0 0,0 1 0,1 1 0,0 1 0,1 1 0,1 1 0,-1 1 0,1 1 0,0 0 0,0 2 0,1 0 0,0 2 0,-1 0 0,30 3 0,-38 1 0,0 1 0,0 0 0,0 1 0,0 0 0,-1 1 0,0 1 0,0 0 0,0 1 0,-1 1 0,0-1 0,0 2 0,-1 0 0,0 0 0,-1 1 0,0 0 0,0 1 0,-1 0 0,9 14 0,-7-9 0,-1 1 0,0 0 0,-2 1 0,0 0 0,0 0 0,-2 0 0,0 1 0,-1 0 0,-1 1 0,-1-1 0,-1 1 0,0 35 0,-3-45 0,-1 0 0,0 0 0,-1-1 0,0 1 0,0-1 0,-1 0 0,0 0 0,0 0 0,-1 0 0,-1-1 0,1 1 0,-2-1 0,1-1 0,-1 1 0,-10 8 0,6-6 0,1-2 0,-1 1 0,-1-1 0,1-1 0,-1 0 0,-1-1 0,1 0 0,-1-1 0,0 0 0,-21 4 0,32-9 0,-1 1 0,1-1 0,0 1 0,-1-1 0,1 0 0,0 0 0,-1 0 0,1 0 0,0 0 0,-1 0 0,1-1 0,0 1 0,0-1 0,-1 0 0,1 1 0,0-1 0,0 0 0,0 0 0,0-1 0,-3-1 0,3 1 0,1 0 0,0 0 0,0 0 0,0 0 0,0 0 0,0 0 0,0 0 0,1 0 0,-1 0 0,1 0 0,-1 0 0,1 0 0,0 0 0,0-1 0,0 1 0,0 0 0,1-4 0,0-3 0,1 0 0,1 0 0,0 0 0,0 0 0,0 0 0,1 1 0,1-1 0,8-12 0,-8 13 0,1 1 0,0 0 0,1 0 0,0 1 0,0 0 0,0 0 0,0 1 0,1-1 0,0 2 0,0-1 0,1 1 0,-1 0 0,1 1 0,0 0 0,0 0 0,16-2 0,-16 4 0,-1 1 0,0 0 0,1 1 0,-1 0 0,0 0 0,1 1 0,-1-1 0,0 2 0,0-1 0,-1 1 0,1 1 0,0-1 0,-1 1 0,0 1 0,0-1 0,0 1 0,-1 0 0,12 12 0,-10-8 0,0 1 0,0-1 0,-1 1 0,-1 0 0,0 1 0,0 0 0,-1 0 0,0 0 0,-1 0 0,0 1 0,-1 0 0,0 0 0,-1 0 0,-1 0 0,0 0 0,0 19 0,-1-23 0,-1 0 0,0 0 0,0 0 0,-1 0 0,0 0 0,0 0 0,-1-1 0,0 1 0,0-1 0,-1 0 0,0 0 0,0 0 0,0 0 0,-1-1 0,0 1 0,-1-1 0,1-1 0,-1 1 0,0-1 0,-1 0 0,1 0 0,-1-1 0,0 0 0,0 0 0,-14 5 0,18-8 0,0 0 0,0 0 0,0 0 0,0 0 0,0-1 0,0 1 0,0-1 0,0 0 0,0 0 0,0 0 0,0-1 0,0 1 0,0-1 0,0 1 0,0-1 0,0 0 0,0 0 0,-3-2 0,2 0 0,0 1 0,0-1 0,0-1 0,1 1 0,-1 0 0,1-1 0,0 1 0,0-1 0,0 0 0,-4-8 0,0-2 0,1-1 0,0-1 0,1 1 0,1-1 0,-5-32 0,7 38 0,1 1 0,0-1 0,1 0 0,0 0 0,1 0 0,0 0 0,0 0 0,1 0 0,0 0 0,1 0 0,0 1 0,0 0 0,1-1 0,1 1 0,-1 1 0,1-1 0,1 1 0,0-1 0,0 1 0,0 1 0,1 0 0,0 0 0,1 0 0,-1 1 0,11-7 0,44-27 0,2 4 0,2 2 0,76-29 0,-94 43 0,-18 7 0,-8 2 0,2 1 0,-1 1 0,1 1 0,1 1 0,34-5 0,-57 12 0,0-1 0,0 1 0,1 0 0,-1 0 0,0 0 0,0 0 0,0 1 0,0-1 0,0 0 0,0 1 0,0 0 0,1-1 0,-1 1 0,-1 0 0,1 0 0,0 0 0,0 0 0,0 0 0,0 1 0,-1-1 0,1 1 0,-1-1 0,2 2 0,-1 0 0,0 1 0,-1-1 0,1 0 0,-1 0 0,0 1 0,0-1 0,0 1 0,-1-1 0,1 1 0,-1-1 0,0 1 0,0 6 0,-2 4 0,1 0 0,-2 0 0,0 0 0,-1 0 0,-11 25 0,4-13 0,-2-2 0,0 0 0,-2 0 0,-34 40 0,41-54 0,-1-1 0,1-1 0,-2 1 0,1-2 0,-1 1 0,0-1 0,-1-1 0,0 0 0,0 0 0,0-1 0,0 0 0,-1-1 0,-17 4 0,25-7 0,1-1 0,-1 1 0,1-1 0,-1 0 0,0 0 0,1 0 0,-1 0 0,0-1 0,1 1 0,-1-1 0,1 0 0,-1 0 0,1 0 0,-1-1 0,1 1 0,0-1 0,-1 0 0,1 0 0,0 0 0,0 0 0,1 0 0,-1-1 0,0 1 0,1-1 0,-1 0 0,1 0 0,0 0 0,-3-5 0,2 2 0,1 0 0,0 0 0,0-1 0,0 1 0,1 0 0,0-1 0,0 1 0,0-1 0,1 1 0,0-1 0,0 1 0,1-1 0,0 1 0,0-1 0,3-7 0,3-6 0,0 1 0,2 0 0,0 1 0,2-1 0,0 2 0,0 0 0,2 0 0,0 1 0,19-17 0,-16 16 0,2 2 0,0 0 0,1 1 0,1 1 0,0 0 0,0 2 0,42-17 0,-49 24 0,0 0 0,0 1 0,0 1 0,0 0 0,0 0 0,0 2 0,1-1 0,-1 2 0,0 0 0,0 0 0,1 1 0,13 5 0,-17-4 0,1 0 0,-1 2 0,0-1 0,0 1 0,-1 0 0,1 1 0,-1 0 0,0 1 0,-1 0 0,0 0 0,0 1 0,0 0 0,-1 0 0,0 1 0,6 9 0,-11-14 0,1 1 0,-1-1 0,0 1 0,0-1 0,0 1 0,-1 0 0,0 0 0,0-1 0,0 1 0,0 0 0,-1 0 0,0 0 0,0 0 0,0 0 0,-1 7 0,-1-6 0,0 1 0,0 0 0,0 0 0,-1-1 0,0 1 0,-1-1 0,1 0 0,-1 0 0,-9 10 0,3-5 0,0 0 0,-2-1 0,1-1 0,-1 1 0,-1-2 0,1 0 0,-1 0 0,-1-1 0,-20 7 0,32-13 0,-10 3 0,1 0 0,-1-1 0,-20 3 0,30-5 0,-1-1 0,1 0 0,0 0 0,-1 0 0,1 0 0,0 0 0,-1 0 0,1 0 0,0-1 0,0 1 0,-1-1 0,1 0 0,0 0 0,0 0 0,0 0 0,0 0 0,0 0 0,0 0 0,0-1 0,0 1 0,1-1 0,-1 1 0,0-1 0,1 0 0,-1 1 0,-1-5 0,-1-2 0,1-1 0,0 1 0,0-1 0,1 0 0,1 0 0,-1 0 0,0-18 0,3 1 0,4-43 0,3 26 0,1 1 0,2 0 0,2 1 0,2 0 0,29-58 0,-4 24 0,91-127 0,-116 180 0,2 0 0,1 1 0,30-27 0,-46 46 0,0 0 0,1 0 0,-1 0 0,0 1 0,1-1 0,-1 1 0,0-1 0,1 1 0,0 0 0,-1 0 0,1 0 0,0 0 0,-1 1 0,1-1 0,0 1 0,5-1 0,-7 2 0,1 0 0,0 0 0,-1-1 0,1 1 0,0 0 0,-1 0 0,1 1 0,-1-1 0,0 0 0,1 0 0,-1 1 0,0-1 0,0 1 0,0-1 0,0 1 0,0-1 0,0 1 0,0-1 0,-1 1 0,1 0 0,0 0 0,-1-1 0,0 1 0,1 0 0,-1 3 0,6 38 0,-1 1 0,-3 0 0,-1 0 0,-9 66 0,6-82 0,-2-1 0,-1 1 0,-1-1 0,-2 1 0,0-2 0,-2 1 0,-1-1 0,-1-1 0,-1 0 0,-1-1 0,-1 0 0,-1-1 0,-1-1 0,-2-1 0,0 0 0,-1-1 0,0-1 0,-2-1 0,0-1 0,-1-1 0,-1-1 0,-39 18 0,42-23 0,1-1 0,-1-1 0,0-1 0,-1-1 0,0-1 0,-39 4 0,50-8 0,1-1 0,0 0 0,-1-1 0,1 0 0,0-1 0,-1 0 0,1 0 0,0-1 0,1 0 0,-1-1 0,0 0 0,1-1 0,0 0 0,0 0 0,0-1 0,-14-13 0,11 8 0,2-2 0,-1 1 0,2-1 0,0-1 0,0 1 0,1-2 0,1 1 0,0-1 0,1 0 0,1 0 0,0-1 0,2 0 0,-1 0 0,-1-27 0,3 8 0,1 1 0,2 0 0,1-1 0,2 1 0,15-63 0,-8 55 0,2 1 0,2 1 0,1 0 0,2 2 0,2 0 0,2 0 0,39-52 0,-46 72 0,1 1 0,0 1 0,1 0 0,0 1 0,2 0 0,33-19 0,-37 26 0,0 0 0,0 2 0,1 0 0,0 0 0,1 2 0,-1 0 0,1 1 0,0 0 0,34 0 0,-42 3 0,1 1 0,0-1 0,0 2 0,0-1 0,-1 1 0,1 1 0,-1 0 0,0 0 0,1 1 0,-1 0 0,-1 1 0,1-1 0,-1 2 0,0-1 0,0 1 0,0 1 0,-1-1 0,0 1 0,0 0 0,-1 1 0,0 0 0,0 0 0,-1 0 0,0 1 0,0-1 0,-1 1 0,0 0 0,-1 1 0,0-1 0,0 1 0,2 19 0,-3-15 0,0 0 0,-1 1 0,0-1 0,-1 1 0,-1-1 0,0 1 0,-1-1 0,-1 0 0,0 0 0,-1 0 0,0 0 0,-2 0 0,1-1 0,-1 0 0,-1 0 0,-1 0 0,1-1 0,-2 0 0,0-1 0,0 0 0,-1 0 0,-20 16 0,-3-1 0,-2-2 0,-1-1 0,0-2 0,-2-2 0,-60 23 0,13-13 0,-134 29 0,146-41 0,-2-4 0,0-3 0,-76 1 0,143-11 0,0 0 0,0-1 0,0 0 0,0 0 0,1-1 0,-1 0 0,-10-4 0,16 5 0,1 1 0,-1-1 0,1 0 0,-1 0 0,1 0 0,-1 0 0,1 0 0,-1-1 0,1 1 0,0 0 0,0 0 0,0-1 0,0 1 0,0-1 0,0 1 0,0-1 0,0 0 0,1 1 0,-1-1 0,0 0 0,1 1 0,-1-1 0,1 0 0,0 0 0,0 1 0,0-1 0,0 0 0,0 0 0,0 0 0,0 1 0,0-1 0,1 0 0,-1 0 0,1 1 0,1-4 0,3-6 0,0 0 0,1 1 0,0 0 0,1 0 0,0 1 0,0-1 0,1 1 0,1 1 0,-1 0 0,19-13 0,13-8 0,51-27 0,-90 55 0,26-14 0,0 1 0,1 1 0,0 1 0,1 2 0,0 0 0,33-5 0,-49 13 0,0 1 0,0 0 0,0 1 0,1 0 0,-1 1 0,0 0 0,15 4 0,-19-3 0,0 1 0,-1 0 0,0 1 0,0-1 0,0 1 0,0 1 0,-1 0 0,1 0 0,-1 0 0,0 1 0,10 10 0,-12-10 0,0 0 0,-1 0 0,0 0 0,0 0 0,0 1 0,0-1 0,-1 1 0,-1 0 0,1 0 0,-1 0 0,0 0 0,0 1 0,0 11 0,-1-8 0,-1-1 0,-1 0 0,0 1 0,-1-1 0,1 0 0,-2 0 0,0 0 0,-8 19 0,1-8 0,-1-1 0,-1 0 0,-1-1 0,-1 0 0,-1-1 0,0-1 0,-1 0 0,-20 15 0,12-12 0,-2-1 0,0-2 0,-1-1 0,-1 0 0,0-2 0,-1-2 0,0 0 0,-1-2 0,-1-1 0,1-2 0,-58 7 0,74-14 0,0 0 0,0-1 0,0-1 0,0 0 0,0-1 0,0 0 0,1-1 0,-1 0 0,1-2 0,0 1 0,1-2 0,-1 1 0,-19-16 0,24 17 0,1-1 0,0 0 0,1 0 0,-1-1 0,1 1 0,1-2 0,-1 1 0,1 0 0,0-1 0,1 0 0,0 0 0,0-1 0,1 1 0,0-1 0,0 0 0,1 1 0,0-1 0,1 0 0,-1-1 0,2 1 0,0 0 0,1-13 0,0 13 0,1 0 0,1 0 0,0 0 0,0 0 0,1 1 0,0-1 0,1 1 0,-1 0 0,1 0 0,1 1 0,0-1 0,0 1 0,0 0 0,11-8 0,6-4 0,1 0 0,1 2 0,35-19 0,28-7 0,2 3 0,1 4 0,2 4 0,1 4 0,141-23 0,-224 49 0,8-2 0,0 1 0,1 1 0,-1 0 0,1 1 0,19 3 0,-36-2 0,0 1 0,0 0 0,0 0 0,0 0 0,0 0 0,0 0 0,-1 0 0,1 1 0,0-1 0,-1 1 0,1 0 0,-1 0 0,0 0 0,0 0 0,0 0 0,0 1 0,0-1 0,0 1 0,0-1 0,-1 1 0,1-1 0,-1 1 0,0 0 0,0 0 0,0 0 0,0 0 0,0 0 0,-1 0 0,1 0 0,-1 0 0,0 5 0,0 10 0,0 0 0,-1 0 0,-1 0 0,-5 21 0,4-21 0,0-6 0,1 0 0,-2-1 0,1 1 0,-2-1 0,1 0 0,-1 0 0,-1-1 0,0 1 0,-1-1 0,0 0 0,0-1 0,-1 0 0,0 0 0,-1-1 0,0 0 0,0 0 0,0-1 0,-18 10 0,-13 8 0,-1-2 0,0-2 0,-2-1 0,-1-3 0,-71 19 0,111-35 0,-1 0 0,0 0 0,1 0 0,-1-1 0,0 0 0,1 0 0,-1 0 0,0-1 0,1 1 0,-1-1 0,1 0 0,-1 0 0,1-1 0,-1 1 0,-7-5 0,10 4 0,-1 0 0,1 0 0,0 0 0,0 0 0,0-1 0,0 1 0,0 0 0,1-1 0,-1 0 0,1 1 0,-1-1 0,1 0 0,0 0 0,0 0 0,0 0 0,0 1 0,1-1 0,-1 0 0,1-1 0,0 1 0,0 0 0,0 0 0,0 0 0,1-4 0,1-3 0,1 0 0,0 0 0,0 0 0,1 0 0,0 0 0,0 1 0,1-1 0,1 1 0,-1 1 0,1-1 0,1 1 0,0 0 0,0 0 0,9-7 0,5-3 0,0 1 0,1 2 0,0 0 0,33-16 0,-14 10 0,2 3 0,0 1 0,2 2 0,-1 3 0,92-15 0,-125 26 0,-1 0 0,1 0 0,0 1 0,-1 1 0,1 0 0,12 2 0,-19-2 0,-1 0 0,1 1 0,-1-1 0,1 1 0,-1-1 0,1 1 0,-1 0 0,0 0 0,0 1 0,0-1 0,0 0 0,-1 1 0,1 0 0,-1 0 0,1 0 0,-1 0 0,0 0 0,0 0 0,0 0 0,1 5 0,2 6 0,0 1 0,-1-1 0,-1 1 0,0 0 0,1 30 0,-7 76 0,1-105 0,0 0 0,0 0 0,-2 0 0,0 0 0,-1-1 0,0 0 0,-1 0 0,-11 19 0,14-27 0,-1 0 0,-1-1 0,1 1 0,-1-1 0,-1 0 0,1 0 0,-1-1 0,0 0 0,0 0 0,0 0 0,-1 0 0,1-1 0,-1 0 0,0-1 0,-1 0 0,1 0 0,-1 0 0,-14 2 0,19-4 0,1-1 0,-1 0 0,1 1 0,-1-1 0,1 0 0,-1-1 0,1 1 0,-1 0 0,1-1 0,-1 0 0,1 1 0,0-1 0,-1 0 0,1 0 0,0 0 0,0-1 0,0 1 0,-1-1 0,-2-2 0,2 0 0,0 1 0,0-1 0,0 0 0,1 0 0,0 0 0,0 0 0,0 0 0,0 0 0,0-1 0,0-5 0,-1-3 0,0-1 0,2 0 0,0 1 0,0-1 0,1 0 0,3-20 0,2 8 0,1 0 0,1 0 0,1 1 0,2 0 0,0 0 0,1 1 0,21-31 0,-12 24 0,2 2 0,0 0 0,2 1 0,51-45 0,-67 66 0,-1 1 0,1 0 0,1 0 0,-1 1 0,1 0 0,12-6 0,-18 10 0,0 0 0,0 1 0,1-1 0,-1 0 0,0 1 0,0 0 0,1 0 0,-1 0 0,0 0 0,0 0 0,1 1 0,-1-1 0,0 1 0,0 0 0,0 0 0,0 0 0,0 0 0,0 1 0,0-1 0,0 1 0,0 0 0,4 3 0,17 18 0,-1 1 0,0 1 0,-2 0 0,-2 2 0,0 1 0,-1 0 0,26 61 0,-38-78 0,-2 0 0,1 1 0,-2-1 0,1 1 0,-2 0 0,1 0 0,-2 0 0,1 0 0,-2 23 0,-1-27 0,0 0 0,-1-1 0,0 0 0,-1 1 0,1-1 0,-1 0 0,0 0 0,-1 0 0,0-1 0,0 1 0,0-1 0,-1 0 0,0 0 0,0 0 0,-1-1 0,-10 8 0,3-3 0,0 0 0,-1-1 0,-1-1 0,-25 11 0,31-15 0,-1-1 0,0 1 0,0-2 0,-1 1 0,1-2 0,-1 1 0,1-1 0,-16-1 0,23 0 0,1-1 0,-1 1 0,0-1 0,0 1 0,0-1 0,1 0 0,-1 0 0,0 0 0,1-1 0,-1 1 0,1-1 0,-1 1 0,1-1 0,0 0 0,0 0 0,0 0 0,-3-3 0,3 1 0,-1 0 0,1 0 0,-1 0 0,1 0 0,1-1 0,-1 1 0,1-1 0,-1 1 0,0-9 0,1 0 0,0 0 0,1 0 0,0-1 0,1 1 0,1 0 0,5-23 0,0 14 0,1-1 0,1 1 0,1 1 0,0 0 0,2 0 0,17-23 0,-6 14 0,2 1 0,0 1 0,34-29 0,-52 51 0,-1 0 0,1 1 0,1-1 0,-1 2 0,0-1 0,1 1 0,0 0 0,0 1 0,13-4 0,-17 6 0,0 0 0,0 1 0,0 0 0,0 0 0,1 0 0,-1 0 0,0 1 0,0-1 0,0 1 0,0 0 0,0 1 0,0-1 0,0 1 0,-1-1 0,1 1 0,0 0 0,-1 0 0,1 1 0,-1-1 0,0 1 0,0 0 0,3 3 0,2 2 0,-1 1 0,0-1 0,-1 1 0,1 1 0,-2-1 0,0 1 0,0 0 0,0 0 0,-2 1 0,1-1 0,-1 1 0,-1 0 0,0 0 0,0 0 0,-1 0 0,0 16 0,-2-13 0,0 1 0,-1-1 0,0 0 0,-1 0 0,0 0 0,-2 0 0,1 0 0,-2-1 0,0 0 0,0 0 0,-1-1 0,-12 17 0,-2-2 0,0-1 0,-2-1 0,-1-1 0,-1-2 0,-1 0 0,-30 20 0,49-38 0,1-1 0,0 1 0,-1-1 0,0 0 0,0-1 0,0 1 0,0-1 0,-10 1 0,14-3 0,-1 0 0,1 0 0,-1 0 0,1 0 0,-1 0 0,1-1 0,-1 0 0,1 0 0,-1 0 0,1 0 0,0 0 0,0-1 0,-1 1 0,1-1 0,0 0 0,0 0 0,1 0 0,-1-1 0,-3-2 0,0-3 0,0 1 0,0-1 0,0 0 0,1-1 0,1 1 0,0-1 0,0 0 0,0 0 0,1-1 0,-2-12 0,-2-12 0,-4-56 0,9 57 0,2 0 0,1-1 0,1 1 0,2 0 0,1 0 0,19-63 0,-16 73 0,0 0 0,2 1 0,0 0 0,2 1 0,0 0 0,2 1 0,0 0 0,1 1 0,1 1 0,26-24 0,-39 39 0,1 0 0,0 0 0,0 0 0,1 0 0,-1 1 0,0-1 0,1 1 0,0 0 0,-1 1 0,1-1 0,0 1 0,0 0 0,0 0 0,0 1 0,0-1 0,8 1 0,-7 1 0,1 0 0,-1 1 0,0-1 0,0 1 0,0 1 0,0-1 0,0 1 0,0 0 0,0 0 0,-1 1 0,0 0 0,8 6 0,21 24 0,-1 0 0,47 67 0,-45-55 0,-24-33 0,11 15 0,23 38 0,-41-58 0,1 0 0,-1 1 0,0-1 0,-1 1 0,0 0 0,0 0 0,-1 0 0,0 0 0,0 0 0,-1 10 0,-1-12 0,-2-1 0,1 0 0,-1 1 0,0-1 0,0 0 0,0 0 0,-1 0 0,0-1 0,0 1 0,0-1 0,-1 1 0,0-1 0,0 0 0,0 0 0,-6 4 0,-8 8 0,0-2 0,-33 23 0,40-31 0,-1 1 0,0-2 0,-1 1 0,1-2 0,-1 0 0,0 0 0,-1-1 0,-26 4 0,33-7 0,1 0 0,-1-1 0,1 0 0,-1-1 0,1 1 0,-1-1 0,1-1 0,-1 1 0,1-1 0,0 0 0,0 0 0,0-1 0,0 0 0,0 0 0,1-1 0,-1 1 0,1-1 0,0 0 0,0 0 0,0-1 0,-4-5 0,1 0 0,0-1 0,1 0 0,0 0 0,1-1 0,1 0 0,-1 0 0,2-1 0,0 1 0,0-1 0,1 0 0,1 0 0,0 0 0,1 0 0,0-1 0,2-16 0,0 13 0,1-1 0,0 0 0,2 1 0,0-1 0,1 1 0,0 0 0,2 0 0,0 1 0,1 0 0,18-28 0,-24 40 0,1 0 0,1 0 0,-1 0 0,1 0 0,0 0 0,-1 1 0,2-1 0,-1 1 0,0 0 0,1 0 0,-1 1 0,1-1 0,0 1 0,-1 0 0,1 0 0,0 1 0,1 0 0,7-2 0,-7 3 0,1 0 0,-1 1 0,1 0 0,-1 0 0,1 0 0,-1 1 0,0-1 0,0 2 0,0-1 0,0 1 0,0 0 0,0 0 0,-1 0 0,10 8 0,6 6 0,-1 2 0,-1 0 0,-1 1 0,0 1 0,-2 1 0,0 0 0,-1 1 0,-2 1 0,0 0 0,-2 1 0,12 33 0,-18-39 0,0 0 0,3 37 0,-7-50 0,-1 0 0,0 1 0,0-1 0,0 1 0,-1-1 0,0 1 0,0-1 0,-1 0 0,1 0 0,-1 0 0,-1 0 0,-4 9 0,7-15 0,0 1 0,0-1 0,-1 1 0,1 0 0,0-1 0,-1 1 0,1-1 0,0 1 0,-1-1 0,1 0 0,-1 1 0,1-1 0,0 1 0,-1-1 0,1 0 0,-1 1 0,0-1 0,1 0 0,-1 0 0,1 1 0,-1-1 0,1 0 0,-1 0 0,0 0 0,1 0 0,-1 0 0,1 1 0,-1-1 0,0 0 0,1-1 0,-1 1 0,0 0 0,1 0 0,-1 0 0,1 0 0,-1 0 0,1-1 0,-1 1 0,0 0 0,1 0 0,-1-1 0,1 1 0,-1 0 0,1-1 0,-1 1 0,1-1 0,0 1 0,-1-1 0,1 1 0,-1-1 0,1 1 0,0-1 0,-1 1 0,1-1 0,-17-36 0,13 21 0,0-1 0,1 0 0,1-1 0,0 1 0,1 0 0,3-28 0,-2 36 0,1-1 0,1 1 0,-1 0 0,1 0 0,1 0 0,0 0 0,0 0 0,1 1 0,0-1 0,0 1 0,1 0 0,0 0 0,11-13 0,-14 19 0,0 0 0,0 0 0,0 1 0,0-1 0,1 0 0,-1 1 0,0-1 0,1 1 0,-1 0 0,1 0 0,-1 0 0,1 0 0,0 0 0,-1 1 0,1-1 0,0 1 0,-1 0 0,1-1 0,0 1 0,0 1 0,0-1 0,-1 0 0,1 1 0,0-1 0,-1 1 0,1 0 0,0 0 0,-1 0 0,1 0 0,-1 0 0,5 3 0,-1 0 0,-1 1 0,1 0 0,-1 0 0,0 1 0,0-1 0,0 1 0,-1 0 0,1 0 0,-2 1 0,7 12 0,0 6 0,0 1 0,-2-1 0,-1 2 0,-1-1 0,4 45 0,-8-61 0,-2 1 0,1-1 0,-2 1 0,1 0 0,-1-1 0,-1 1 0,0-1 0,0 0 0,-1 1 0,-1-1 0,0 0 0,0-1 0,-1 1 0,0-1 0,0 1 0,-1-2 0,-9 12 0,10-15 0,1-1 0,-1 0 0,0 0 0,0 0 0,0 0 0,0-1 0,-1 0 0,1 0 0,-1 0 0,0-1 0,0 0 0,0 0 0,0 0 0,0-1 0,-1 0 0,1 0 0,0-1 0,0 1 0,-1-1 0,1-1 0,0 1 0,-1-1 0,1 0 0,0-1 0,0 0 0,0 0 0,0 0 0,-11-6 0,8 3 0,0 0 0,0-1 0,1-1 0,-1 0 0,1 0 0,1 0 0,-1-1 0,1 0 0,1 0 0,-1-1 0,2 0 0,-1 0 0,1-1 0,0 1 0,1-1 0,-5-15 0,5 7 0,0 0 0,1 0 0,1-1 0,1 1 0,0 0 0,1-1 0,1 1 0,1-1 0,1 1 0,0 0 0,2 0 0,0 0 0,0 1 0,17-33 0,-16 38 0,0 1 0,1 0 0,1 1 0,0-1 0,0 2 0,1-1 0,0 1 0,1 0 0,0 1 0,1 0 0,-1 1 0,1 0 0,1 0 0,-1 1 0,1 1 0,0 0 0,0 1 0,1 0 0,-1 1 0,1 0 0,23-2 0,-30 5 0,-1 0 0,0 0 0,1 0 0,-1 1 0,1-1 0,-1 1 0,0 1 0,0-1 0,1 1 0,-1 0 0,0 0 0,-1 0 0,1 1 0,9 6 0,-8-4 0,1 1 0,-1 0 0,0 1 0,-1-1 0,1 1 0,-1 0 0,-1 0 0,7 14 0,-3-3 0,0 1 0,-2 0 0,0 1 0,-2-1 0,0 1 0,-1 0 0,1 27 0,-4-38 0,-1 0 0,0 0 0,-1-1 0,1 1 0,-2 0 0,1-1 0,-1 0 0,0 1 0,-1-1 0,0-1 0,0 1 0,-1 0 0,0-1 0,0 0 0,-1 0 0,0-1 0,0 1 0,0-1 0,-10 7 0,9-8 0,0 0 0,-1 0 0,1-1 0,-1 0 0,0 0 0,0-1 0,0 1 0,0-2 0,-1 1 0,1-2 0,-1 1 0,1-1 0,-1 0 0,0 0 0,0-1 0,1-1 0,-1 1 0,0-1 0,-14-4 0,19 3 0,0 1 0,-1-1 0,1 0 0,0 0 0,0 0 0,0 0 0,0-1 0,1 1 0,-1-1 0,1 0 0,-1-1 0,1 1 0,0 0 0,0-1 0,1 0 0,-4-5 0,3 3 0,0 0 0,1-1 0,0 1 0,0-1 0,0 0 0,1 0 0,0 0 0,0 0 0,1-13 0,1 6 0,0-1 0,2 1 0,-1-1 0,2 1 0,0 0 0,1 0 0,0 0 0,1 1 0,10-19 0,-14 29 0,1-1 0,-1 0 0,1 1 0,-1 0 0,1 0 0,0 0 0,0 0 0,0 0 0,1 1 0,-1-1 0,1 1 0,-1 0 0,1 0 0,0 0 0,0 0 0,0 1 0,0 0 0,0-1 0,0 2 0,0-1 0,0 0 0,0 1 0,0 0 0,1 0 0,4 0 0,6 3 0,1 0 0,0 1 0,-1 1 0,1 1 0,18 9 0,30 10 0,4-11-1365,-40-11-5461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6T05:30:56.5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5116 559 24575,'1'11'0,"-2"1"0,0 0 0,0-1 0,-1 1 0,0-1 0,-1 1 0,-6 13 0,6-18 0,-1 0 0,0 0 0,0 0 0,-1 0 0,0-1 0,0 1 0,0-1 0,-1-1 0,0 1 0,0-1 0,-9 6 0,5-4 0,-1-1 0,0 0 0,0 0 0,-1-1 0,0 0 0,0-1 0,0-1 0,-20 4 0,28-6 0,-1 0 0,1-1 0,-1 0 0,1 1 0,-1-2 0,1 1 0,-1 0 0,1-1 0,0 0 0,-1 0 0,1 0 0,0-1 0,-1 1 0,1-1 0,0 0 0,0 0 0,1-1 0,-1 1 0,0-1 0,1 0 0,-1 0 0,1 0 0,0 0 0,0-1 0,0 1 0,-4-8 0,3 4 0,1 0 0,-1-1 0,1 1 0,1-1 0,0 0 0,0 0 0,0 0 0,1 0 0,0-1 0,1 1 0,0 0 0,0 0 0,1-9 0,1 6 0,1 0 0,0 0 0,0 0 0,1 0 0,0 1 0,1 0 0,0 0 0,13-18 0,-9 16 0,0 0 0,1 1 0,0 0 0,1 1 0,0 0 0,1 1 0,0 0 0,0 1 0,1 1 0,0-1 0,0 2 0,0 0 0,1 1 0,27-7 0,-37 11 0,0 0 0,0 0 0,1 1 0,-1 0 0,0 0 0,0 0 0,0 1 0,0-1 0,0 1 0,0 0 0,0 0 0,0 0 0,0 1 0,0-1 0,-1 1 0,1 0 0,0 0 0,3 3 0,-2-1 0,-1 0 0,0 1 0,1 0 0,-2 0 0,1 0 0,0 0 0,-1 1 0,0-1 0,0 1 0,3 10 0,1 8 0,-2 0 0,0 1 0,-1 0 0,0 46 0,-4-61 0,-1 1 0,0-1 0,0 1 0,-1-1 0,-1 0 0,0 0 0,0 0 0,-1 0 0,0 0 0,0-1 0,-1 0 0,-1 0 0,0 0 0,0 0 0,0-1 0,-1 0 0,-13 11 0,10-9 0,-2-1 0,1 0 0,-1-1 0,0-1 0,-1 1 0,0-2 0,0 0 0,-1 0 0,1-2 0,-1 1 0,0-2 0,-18 3 0,29-5 0,0-1 0,0 0 0,0 1 0,-1-1 0,1-1 0,0 1 0,0 0 0,0-1 0,0 1 0,0-1 0,0 0 0,0 0 0,0 0 0,0 0 0,1-1 0,-5-2 0,5 3 0,1-1 0,-1 0 0,0 0 0,1 0 0,-1 0 0,1 0 0,0 0 0,0 0 0,0-1 0,0 1 0,0 0 0,0-1 0,1 1 0,-1 0 0,1-1 0,-1-3 0,1-2 0,0-1 0,1 0 0,0 1 0,0-1 0,1 1 0,0-1 0,1 1 0,-1 0 0,2 0 0,4-10 0,9-10 0,1 0 0,2 1 0,0 1 0,2 1 0,1 1 0,0 1 0,28-20 0,-48 40 0,1 1 0,-1-1 0,1 1 0,-1 0 0,1 0 0,0 0 0,0 0 0,-1 0 0,1 1 0,1 0 0,-1 0 0,0 0 0,0 0 0,0 1 0,5 0 0,-6 0 0,0 1 0,0-1 0,0 1 0,-1 0 0,1 0 0,0 0 0,0 1 0,-1-1 0,1 1 0,-1-1 0,1 1 0,-1 0 0,0 0 0,0 0 0,0 0 0,0 0 0,0 0 0,0 1 0,0-1 0,-1 1 0,2 3 0,2 3 0,-1 0 0,-1 0 0,0 0 0,0 1 0,-1-1 0,0 1 0,-1 0 0,0 0 0,0 0 0,-1 0 0,0-1 0,-1 1 0,0 0 0,-1 0 0,0 0 0,0-1 0,-1 1 0,-6 12 0,2-5 0,-1 0 0,-1-1 0,0 0 0,-1-1 0,0 0 0,-2 0 0,0-1 0,0 0 0,-16 12 0,20-20 0,0 0 0,0 0 0,-1-1 0,1 0 0,-1 0 0,-1-1 0,1 0 0,0-1 0,-1 0 0,0 0 0,0-1 0,0 0 0,0-1 0,0 0 0,0-1 0,0 0 0,0 0 0,0-1 0,0 0 0,0-1 0,0-1 0,0 1 0,0-1 0,1-1 0,-1 0 0,1 0 0,0-1 0,-9-6 0,5 3 0,1-1 0,0 0 0,1-1 0,0 0 0,0-1 0,1 0 0,1 0 0,0-1 0,0-1 0,1 1 0,1-1 0,0-1 0,1 1 0,0-1 0,1 0 0,0 0 0,2-1 0,-4-24 0,5 22 0,1-1 0,1 1 0,0-1 0,2 1 0,0 0 0,1-1 0,0 1 0,2 0 0,6-17 0,-8 26 0,1 1 0,0 0 0,0-1 0,0 2 0,1-1 0,0 1 0,1-1 0,-1 1 0,1 1 0,0-1 0,0 1 0,1 0 0,0 0 0,0 1 0,0 0 0,0 0 0,0 1 0,1 0 0,0 0 0,0 1 0,12-3 0,1 3 0,1 0 0,0 1 0,-1 1 0,1 1 0,-1 1 0,1 1 0,-1 1 0,38 11 0,11 10 0,77 37 0,-97-38 0,-2 3 0,0 1 0,-3 3 0,0 1 0,-2 2 0,-1 3 0,-2 1 0,46 57 0,-84-93 0,12 15 0,21 33 0,-33-47 0,0 1 0,0-1 0,0 0 0,0 1 0,-1 0 0,1-1 0,-1 1 0,0 0 0,0 0 0,0 0 0,-1 0 0,0 0 0,1 0 0,-1 0 0,-1 0 0,1 0 0,-2 6 0,1-8 0,0 0 0,-1 1 0,1-1 0,-1 0 0,0 0 0,0 0 0,0 0 0,0 0 0,0-1 0,0 1 0,0 0 0,-1-1 0,1 0 0,0 1 0,-1-1 0,1 0 0,-1 0 0,0-1 0,1 1 0,-1 0 0,0-1 0,1 0 0,-1 0 0,0 1 0,-4-2 0,1 1 0,0 0 0,0 0 0,0-1 0,0 0 0,0 0 0,1-1 0,-1 0 0,0 0 0,1 0 0,-10-6 0,7 2 0,0 0 0,1-1 0,0 0 0,0 0 0,1 0 0,0-1 0,0 0 0,1-1 0,0 1 0,0-1 0,1 0 0,1 0 0,-1 0 0,1-1 0,-3-17 0,4 16 0,1 0 0,0 0 0,0 0 0,1 0 0,0 0 0,1 0 0,1 0 0,0 0 0,0 0 0,1 0 0,0 1 0,1-1 0,9-18 0,-5 16 0,1 0 0,0 1 0,1 0 0,0 0 0,1 1 0,0 1 0,1 0 0,0 0 0,0 1 0,1 1 0,1 0 0,-1 1 0,22-9 0,-27 13 0,-1 1 0,0 0 0,1 0 0,0 0 0,-1 1 0,1 0 0,0 0 0,-1 1 0,1 0 0,0 1 0,0-1 0,-1 2 0,1-1 0,0 1 0,-1 0 0,1 0 0,-1 1 0,0 0 0,0 1 0,0-1 0,-1 1 0,1 1 0,-1-1 0,0 1 0,0 0 0,0 0 0,-1 1 0,7 7 0,-5-2 0,0 0 0,-1 0 0,0 1 0,0 0 0,-1 0 0,-1 0 0,0 1 0,-1 0 0,0-1 0,1 17 0,-2-9 0,0-1 0,-2 1 0,0 0 0,-2 0 0,0-1 0,-6 24 0,4-30 0,0 0 0,-2-1 0,1 0 0,-1 1 0,-1-2 0,0 1 0,-1-1 0,0 0 0,-1-1 0,0 0 0,-1 0 0,-13 10 0,10-9 0,0-1 0,-1-1 0,0 0 0,-1-1 0,0 0 0,0-1 0,-1-1 0,0-1 0,-26 7 0,35-12 0,1 1 0,-1-1 0,1-1 0,-1 1 0,1-1 0,0 0 0,-1 0 0,1-1 0,0 0 0,0 0 0,0 0 0,0-1 0,0 0 0,0 0 0,1 0 0,0-1 0,-1 0 0,1 0 0,1 0 0,-1-1 0,1 0 0,-1 0 0,-5-9 0,5 7 0,0 0 0,0-1 0,1 0 0,0 0 0,0 0 0,1 0 0,0 0 0,0-1 0,1 0 0,0 1 0,1-1 0,0 0 0,0 0 0,1 0 0,0 0 0,2-16 0,3 7 0,1 1 0,0 0 0,1 1 0,1-1 0,1 1 0,0 1 0,1 0 0,13-16 0,-9 14 0,1 0 0,1 1 0,1 1 0,0 0 0,1 1 0,21-13 0,-33 23 0,1 1 0,-1 0 0,1 0 0,-1 0 0,1 1 0,0 0 0,0 0 0,0 0 0,0 1 0,0 0 0,0 1 0,1-1 0,-1 2 0,0-1 0,12 3 0,-8 0 0,-1 0 0,0 1 0,0 0 0,-1 1 0,1 0 0,-1 1 0,0 0 0,0 0 0,13 13 0,-8-6 0,-2-1 0,0 2 0,0 0 0,-1 0 0,-1 1 0,-1 0 0,0 1 0,9 22 0,-13-27 0,-1 0 0,0 1 0,-1 0 0,-1 0 0,0 0 0,0 0 0,-1 0 0,-1 0 0,0 1 0,0-1 0,-2 0 0,1 0 0,-5 16 0,4-22 0,-1 0 0,0 1 0,0-1 0,0 0 0,-1-1 0,0 1 0,0-1 0,0 1 0,-1-1 0,1 0 0,-1-1 0,-1 1 0,1-1 0,-9 5 0,12-8 0,0 0 0,0 0 0,0 0 0,0 0 0,0 0 0,0-1 0,0 1 0,-1-1 0,1 1 0,0-1 0,0 0 0,0 0 0,-1 0 0,1 0 0,0 0 0,0-1 0,0 1 0,-4-2 0,3 0 0,1 1 0,-1-1 0,1 0 0,0 0 0,0 0 0,0 0 0,0 0 0,0 0 0,0 0 0,0-1 0,1 1 0,0-1 0,-1 1 0,1-1 0,0 0 0,0 0 0,0 1 0,0-5 0,-1 0 0,1 1 0,1-1 0,-1 0 0,1 0 0,0 1 0,0-1 0,1 0 0,0 1 0,0-1 0,1 0 0,0 1 0,0 0 0,0-1 0,1 1 0,0 0 0,6-9 0,6-8 0,1 0 0,32-33 0,-43 51 0,12-15 0,1 1 0,2 0 0,-1 2 0,2 0 0,30-18 0,-44 31 0,-1 0 0,1 1 0,0-1 0,0 1 0,0 1 0,0 0 0,1 0 0,-1 0 0,1 0 0,-1 1 0,1 1 0,-1-1 0,1 1 0,-1 1 0,1-1 0,0 1 0,-1 1 0,0-1 0,1 1 0,-1 0 0,0 1 0,0 0 0,9 4 0,2 6 0,0 0 0,0 1 0,-2 1 0,1 0 0,16 22 0,-4-2 0,36 60 0,-55-79 0,-1 1 0,-1-1 0,9 29 0,-14-37 0,-1 1 0,0-1 0,0 1 0,-1 0 0,0-1 0,0 1 0,-1 0 0,-1-1 0,-1 14 0,-3-71 0,5 28 0,0 0 0,2 0 0,1 0 0,0 0 0,2 0 0,11-32 0,-14 45 0,1-1 0,1 1 0,-1 0 0,1 1 0,1-1 0,-1 1 0,1 0 0,1 0 0,-1 0 0,1 1 0,0-1 0,0 1 0,1 1 0,0 0 0,0 0 0,0 0 0,1 0 0,15-5 0,-20 9 0,1 0 0,0 1 0,0-1 0,0 1 0,0 0 0,0 0 0,0 1 0,-1-1 0,1 1 0,0 0 0,0 0 0,0 0 0,-1 0 0,1 1 0,-1 0 0,1-1 0,-1 1 0,1 0 0,-1 1 0,0-1 0,0 1 0,0-1 0,-1 1 0,1 0 0,0 0 0,2 4 0,6 8 0,0 1 0,-1 0 0,15 34 0,-17-30 0,0 1 0,-1 0 0,8 40 0,-13-48 0,0 1 0,-1-1 0,0 1 0,-1 0 0,-1-1 0,0 1 0,-4 17 0,3-26 0,1 0 0,-1-1 0,0 1 0,0-1 0,0 0 0,0 1 0,-1-1 0,0 0 0,0 0 0,0-1 0,0 1 0,-1-1 0,1 1 0,-1-1 0,0 0 0,-5 2 0,7-3 0,-1-1 0,0 0 0,1 0 0,-1 0 0,0 0 0,0 0 0,0 0 0,0-1 0,0 0 0,0 1 0,0-1 0,0 0 0,0 0 0,0-1 0,0 1 0,0-1 0,0 1 0,0-1 0,1 0 0,-1 0 0,0 0 0,0 0 0,1-1 0,-1 1 0,0-1 0,1 0 0,-3-2 0,-9-9 0,0-1 0,1-1 0,0 0 0,2-1 0,-1 0 0,2-1 0,-16-36 0,13 24 0,1-2 0,2 0 0,1 0 0,-6-37 0,14 55 0,0 0 0,1 0 0,0-1 0,1 1 0,0 0 0,1 0 0,1 0 0,0 0 0,1 1 0,0-1 0,1 1 0,0 0 0,11-18 0,-7 16 0,0 1 0,0-1 0,1 2 0,1-1 0,1 2 0,-1-1 0,2 2 0,-1-1 0,2 2 0,22-14 0,-31 21 0,0 0 0,1 0 0,-1 0 0,1 0 0,0 1 0,-1 0 0,1 0 0,0 1 0,0 0 0,0 0 0,-1 0 0,1 0 0,0 1 0,0 0 0,-1 1 0,1-1 0,-1 1 0,1 0 0,-1 0 0,1 0 0,-1 1 0,0 0 0,5 4 0,9 6 0,0 2 0,-1 0 0,-1 1 0,21 25 0,-24-24 0,0 0 0,-1 1 0,-1 0 0,-1 1 0,0 0 0,-1 1 0,-2 0 0,0 0 0,-1 1 0,-1 0 0,0 0 0,-2 1 0,-1 0 0,1 25 0,-4-41 0,0 0 0,0-1 0,-1 1 0,0 0 0,0 0 0,0 0 0,-1-1 0,1 1 0,-1-1 0,-1 1 0,1-1 0,-1 0 0,0 0 0,0 0 0,-1 0 0,1-1 0,-1 1 0,0-1 0,-8 7 0,5-6 0,0-1 0,0 1 0,-1-2 0,1 1 0,-1-1 0,0 0 0,0 0 0,0-1 0,0 0 0,0-1 0,0 0 0,-1 0 0,-11-1 0,11-1 0,1 0 0,-1 0 0,0-1 0,1-1 0,0 0 0,-1 0 0,1 0 0,0-1 0,0 0 0,1 0 0,-1-1 0,1 0 0,0-1 0,1 1 0,-1-1 0,1-1 0,-7-8 0,1 0 0,0-1 0,1 0 0,0 0 0,2-1 0,0-1 0,-12-32 0,18 40 0,1-1 0,0 0 0,0 0 0,1-1 0,1 1 0,0 0 0,0 0 0,1 0 0,0 0 0,1 0 0,0 0 0,1 0 0,0 0 0,1 0 0,0 1 0,9-15 0,0 1 0,2 1 0,0 1 0,2 0 0,0 1 0,33-31 0,-43 45 0,1 0 0,0 0 0,0 1 0,1 0 0,0 0 0,17-8 0,-25 13 0,-1 1 0,1 0 0,-1 0 0,1-1 0,-1 1 0,0 0 0,1 0 0,-1 0 0,1 0 0,-1 0 0,1-1 0,-1 1 0,1 0 0,-1 0 0,1 0 0,-1 0 0,1 0 0,-1 1 0,1-1 0,-1 0 0,1 0 0,-1 0 0,1 0 0,-1 0 0,1 1 0,-1-1 0,1 0 0,-1 0 0,0 1 0,1-1 0,-1 0 0,1 1 0,-1-1 0,0 1 0,1 0 0,-1 0 0,0 0 0,0 0 0,0 0 0,0 0 0,0 0 0,0 0 0,0 0 0,-1 1 0,1-1 0,0 0 0,-1 0 0,1 0 0,0 0 0,-1 0 0,0 0 0,0 1 0,-6 8 0,0-1 0,-1 0 0,0 0 0,-1-1 0,1 0 0,-2 0 0,-12 8 0,-78 42 0,81-47 0,-161 77 0,153-77 0,-1 0 0,-1-2 0,0-2 0,-50 8 0,68-15 0,0 0 0,0 0 0,0-1 0,0 0 0,0-1 0,0 0 0,0-1 0,1 0 0,-1-1 0,1 0 0,0-1 0,0 0 0,0 0 0,1-1 0,0 0 0,0-1 0,0 0 0,1 0 0,0-1 0,0 0 0,1-1 0,-8-11 0,4 3 0,0 0 0,1-1 0,0 0 0,2 0 0,0-1 0,1-1 0,1 1 0,1-1 0,0 0 0,2 0 0,-2-26 0,5 38 0,1 0 0,-1 0 0,1 1 0,1-1 0,-1 0 0,1 0 0,1 1 0,0 0 0,0-1 0,0 1 0,1 0 0,0 0 0,0 1 0,0-1 0,1 1 0,0 0 0,1 0 0,-1 0 0,1 1 0,8-6 0,-1 2 0,0 0 0,0 1 0,1 1 0,0 0 0,0 1 0,1 0 0,0 1 0,0 1 0,22-3 0,-29 6 0,1 1 0,-1 0 0,1 1 0,-1-1 0,1 2 0,-1-1 0,0 1 0,1 1 0,-1-1 0,0 2 0,0-1 0,-1 1 0,1 0 0,-1 0 0,0 1 0,0 0 0,0 0 0,6 7 0,13 14 0,-1 0 0,40 54 0,-58-71 0,6 8 0,-1 1 0,-1 0 0,0 1 0,-2 1 0,0-1 0,-1 1 0,-1 1 0,7 33 0,-12-46 0,-1 0 0,0 0 0,0 0 0,-1 0 0,0 0 0,0 1 0,-1-1 0,0 0 0,0 0 0,-1 0 0,0 0 0,-1 0 0,1-1 0,-1 1 0,-1-1 0,0 1 0,0-1 0,0 0 0,-1-1 0,0 1 0,0-1 0,-1 0 0,1 0 0,-1 0 0,-11 7 0,7-7 0,1-1 0,-1 1 0,0-2 0,-1 1 0,1-1 0,-1-1 0,0 0 0,0 0 0,0-1 0,0-1 0,0 0 0,-1 0 0,1-1 0,-19-2 0,16 0 0,-1-1 0,1-1 0,0 0 0,0 0 0,0-2 0,0 1 0,1-2 0,0 0 0,1-1 0,-20-14 0,22 14 0,0-1 0,1 0 0,0 0 0,1 0 0,0-1 0,1-1 0,0 1 0,0-1 0,1 0 0,1-1 0,-1 1 0,-3-17 0,6 19 0,1-1 0,1 0 0,0 0 0,0-1 0,1 1 0,0 0 0,0 0 0,2 0 0,-1 0 0,1 0 0,0 0 0,1 0 0,0 1 0,1-1 0,0 1 0,9-16 0,-5 14 0,0 0 0,1 0 0,0 0 0,0 1 0,1 0 0,0 1 0,1 0 0,0 1 0,0 0 0,1 1 0,14-7 0,-20 11 0,0 1 0,1 0 0,-1-1 0,1 2 0,0-1 0,-1 1 0,1 0 0,0 1 0,0-1 0,11 2 0,-13 0 0,0 0 0,0 0 0,0 1 0,-1-1 0,1 1 0,0 0 0,-1 0 0,0 1 0,1 0 0,-1-1 0,0 1 0,0 1 0,-1-1 0,1 0 0,-1 1 0,4 4 0,2 4 0,-1 0 0,-1 1 0,0 0 0,-1 0 0,0 1 0,-1 0 0,0 0 0,2 14 0,-2-5 0,-1 0 0,-2 0 0,0 0 0,-2 32 0,0-54 0,0 3 0,0 0 0,0 0 0,-1 0 0,1 0 0,-1 0 0,0 0 0,0 0 0,0 0 0,-1-1 0,-2 5 0,4-8 0,1 0 0,-1 0 0,0 0 0,0 0 0,0 0 0,0 0 0,0 0 0,0-1 0,0 1 0,0 0 0,0 0 0,0 0 0,0 0 0,0 0 0,0 0 0,0-1 0,0 1 0,0 0 0,0 0 0,0 0 0,0 0 0,0 0 0,0 0 0,0 0 0,0-1 0,0 1 0,0 0 0,-1 0 0,1 0 0,0 0 0,0 0 0,0 0 0,0 0 0,0 0 0,0-1 0,0 1 0,0 0 0,0 0 0,-1 0 0,1 0 0,0 0 0,0 0 0,0 0 0,0 0 0,0 0 0,0 0 0,0 0 0,-1 0 0,1 0 0,0 0 0,0 0 0,0 0 0,0 0 0,0 0 0,0 0 0,-1 0 0,1 0 0,0 0 0,0 0 0,0 0 0,0 0 0,0 0 0,0 0 0,3-13 0,2 3 0,1 0 0,0 1 0,1 0 0,0 0 0,0 0 0,1 1 0,0 0 0,0 1 0,1 0 0,0 0 0,0 1 0,1 0 0,10-5 0,-13 8 0,0-1 0,1 2 0,-1-1 0,1 1 0,-1 0 0,1 0 0,0 1 0,0 0 0,-1 0 0,1 1 0,0 0 0,0 0 0,0 1 0,0 0 0,0 1 0,-1-1 0,1 2 0,-1-1 0,12 5 0,-4 3 0,0 0 0,-1 0 0,0 1 0,-1 1 0,0 0 0,0 1 0,-2 1 0,1 0 0,-2 0 0,11 18 0,-9-10 0,0 1 0,-1 0 0,-1 1 0,-1 0 0,-2 0 0,8 37 0,-12-74 0,1 1 0,1 0 0,0 1 0,12-21 0,-10 20 0,1 1 0,0-1 0,0 1 0,1 1 0,1 0 0,0 0 0,0 1 0,1 0 0,0 0 0,0 2 0,16-9 0,-21 13 0,-1 0 0,1 1 0,0 0 0,0 0 0,0 0 0,-1 1 0,2 0 0,-1 0 0,0 1 0,0-1 0,0 1 0,0 1 0,0-1 0,0 1 0,0 0 0,0 0 0,0 1 0,0 0 0,0 0 0,0 0 0,-1 1 0,1-1 0,-1 1 0,0 1 0,0-1 0,0 1 0,7 7 0,19 23 0,-1 1 0,-2 2 0,31 52 0,-24-37 0,68 133 0,-110-238 0,6 37 0,0 1 0,1-1 0,0 0 0,2 1 0,0-1 0,0 1 0,8-27 0,-8 35 0,0 1 0,1-1 0,0 0 0,0 1 0,0 0 0,1 0 0,-1 0 0,1 0 0,1 0 0,-1 1 0,1-1 0,0 1 0,0 1 0,1-1 0,0 1 0,-1 0 0,1 0 0,1 0 0,8-3 0,-11 6 0,1 0 0,-1 1 0,1-1 0,-1 1 0,1 0 0,-1 0 0,1 1 0,-1-1 0,1 1 0,-1 0 0,1 0 0,-1 0 0,0 1 0,1 0 0,-1 0 0,0 0 0,0 0 0,0 0 0,-1 1 0,1 0 0,4 4 0,8 7 0,0 1 0,-1 1 0,14 18 0,-4-2 0,23 36 0,-43-60 0,1 2 0,-1-1 0,-1 0 0,0 1 0,0 0 0,-1 0 0,0 0 0,-1 1 0,2 15 0,-4-25 0,0 1 0,0-1 0,0 1 0,0 0 0,0-1 0,0 1 0,0-1 0,-1 1 0,1 0 0,-1-1 0,1 1 0,-1-1 0,0 1 0,0-1 0,1 0 0,-1 1 0,0-1 0,0 0 0,0 0 0,-1 1 0,1-1 0,0 0 0,0 0 0,0 0 0,-1 0 0,1-1 0,-1 1 0,1 0 0,-1-1 0,1 1 0,-1 0 0,1-1 0,-1 0 0,1 1 0,-1-1 0,1 0 0,-4 0 0,-2 0 0,0 0 0,0-1 0,0 1 0,1-1 0,-1-1 0,0 0 0,-11-4 0,-1-3 0,0 0 0,0-2 0,1 0 0,1-2 0,-28-23 0,13 6 0,-49-59 0,66 71 0,1 0 0,1-1 0,1-1 0,1 0 0,0 0 0,2-1 0,-12-36 0,19 50 0,0 0 0,1-1 0,-1 1 0,1 0 0,1-1 0,0 1 0,0 0 0,0-1 0,1 1 0,0 0 0,0 0 0,1-1 0,0 1 0,0 0 0,1 0 0,-1 1 0,2-1 0,-1 0 0,1 1 0,0 0 0,0 0 0,1 0 0,-1 0 0,1 1 0,1 0 0,-1 0 0,9-6 0,-10 9 0,-1-1 0,1 1 0,0 0 0,0 0 0,0 0 0,0 0 0,0 1 0,0 0 0,0 0 0,0 0 0,1 0 0,-1 1 0,0-1 0,1 1 0,-1 0 0,0 1 0,1-1 0,-1 1 0,0-1 0,1 2 0,-1-1 0,0 0 0,0 1 0,0-1 0,0 1 0,4 3 0,7 5 0,0 1 0,-1 0 0,0 1 0,23 25 0,-27-25 0,5 3 0,-2 1 0,0 1 0,-1 0 0,20 36 0,-28-44 0,1 1 0,-1 0 0,0 0 0,-1 0 0,-1 1 0,1-1 0,-1 1 0,-1-1 0,0 1 0,-1 0 0,-1 16 0,1-25 0,-1 1 0,0-1 0,0 1 0,0-1 0,0 1 0,-1-1 0,1 1 0,0-1 0,-1 0 0,0 0 0,1 0 0,-1 0 0,0 0 0,0 0 0,0 0 0,-1-1 0,1 1 0,0-1 0,0 1 0,-1-1 0,1 0 0,-1 0 0,1 0 0,-1 0 0,0 0 0,1-1 0,-1 1 0,-3-1 0,-8 2 0,-1-1 0,1 0 0,0-2 0,-16-1 0,6 0 0,0-2 0,1 0 0,0-2 0,0-1 0,0 0 0,0-2 0,1 0 0,1-2 0,0 0 0,0-2 0,1 0 0,1-1 0,0-1 0,1-1 0,1 0 0,0-2 0,1 0 0,-20-30 0,31 40 0,1 0 0,-1 0 0,2-1 0,-1 0 0,1 1 0,1-1 0,-1-1 0,2 1 0,-1 0 0,1 0 0,1-1 0,-1 1 0,2 0 0,-1-1 0,1 1 0,1 0 0,0 0 0,0-1 0,0 1 0,1 1 0,1-1 0,0 0 0,6-10 0,-4 8 0,2-1 0,0 1 0,0 0 0,1 1 0,0 0 0,1 0 0,0 1 0,0 0 0,1 1 0,0 0 0,1 1 0,-1 0 0,1 1 0,1 0 0,18-5 0,-24 9 0,0 0 0,-1 0 0,1 1 0,0 0 0,0 1 0,1-1 0,-1 1 0,0 1 0,0-1 0,0 1 0,0 1 0,0-1 0,-1 1 0,1 0 0,9 5 0,-11-5 0,0 1 0,0 1 0,-1-1 0,1 1 0,-1 0 0,0 0 0,0 0 0,0 0 0,0 1 0,-1 0 0,0-1 0,0 1 0,0 0 0,0 1 0,-1-1 0,0 0 0,0 1 0,-1-1 0,2 7 0,-1-4 0,-1 1 0,0-1 0,0 0 0,-1 0 0,0 0 0,-1 1 0,1-1 0,-2 0 0,1 0 0,-1 0 0,0 0 0,-1 0 0,0 0 0,0-1 0,0 1 0,-7 9 0,3-8 0,-1 0 0,1 0 0,-1 0 0,-1-1 0,0 0 0,0 0 0,0-1 0,-1-1 0,0 1 0,-21 8 0,19-10 0,0 0 0,-1 0 0,0-1 0,0-1 0,0 0 0,0-1 0,0 0 0,0-1 0,-1 0 0,1-2 0,-1 1 0,-14-4 0,17 2 0,1-1 0,0 0 0,-1 0 0,1-1 0,0-1 0,1 0 0,-1 0 0,1-1 0,0 0 0,1 0 0,-1-1 0,1 0 0,1-1 0,-1 1 0,-8-14 0,8 10 0,2 0 0,-1 0 0,2-1 0,0 0 0,0 0 0,1 0 0,0-1 0,1 1 0,0-1 0,1 0 0,0-23 0,2 29 0,0 0 0,1 0 0,0 0 0,0 1 0,1-1 0,-1 0 0,1 0 0,1 1 0,0 0 0,4-10 0,-4 12 0,0 0 0,0 0 0,0 0 0,1 1 0,0-1 0,-1 1 0,1 0 0,0 0 0,1 0 0,-1 0 0,0 1 0,1-1 0,-1 1 0,1 0 0,8-1 0,8-2 0,1 1 0,0 1 0,-1 1 0,1 1 0,0 1 0,0 1 0,0 1 0,36 8 0,-31-4 0,1 2 0,-1 0 0,-1 2 0,0 1 0,0 1 0,32 22 0,-49-29 0,-1 0 0,-1 1 0,1 0 0,-1 0 0,0 1 0,-1 0 0,1 0 0,-1 1 0,-1 0 0,1 0 0,-2 0 0,1 1 0,-1-1 0,0 1 0,-1 0 0,0 0 0,0 1 0,-1-1 0,0 0 0,-1 1 0,0 0 0,0-1 0,-1 1 0,-1 11 0,0-1 0,-1-1 0,-1 1 0,-1 0 0,-1-1 0,-10 28 0,12-38 0,0 0 0,-2 0 0,1 0 0,-1-1 0,0 0 0,-1 0 0,1 0 0,-2 0 0,1-1 0,-1 0 0,0-1 0,-1 1 0,-7 4 0,13-9 0,0-1 0,0 0 0,0 0 0,0 0 0,0 0 0,0-1 0,0 1 0,0 0 0,0-1 0,0 1 0,0-1 0,-1 0 0,1 0 0,0 0 0,0 0 0,0 0 0,-4-1 0,4 0 0,1 1 0,-1-1 0,1 0 0,0 0 0,-1 0 0,1 0 0,0 0 0,0 0 0,0 0 0,0 0 0,0 0 0,0-1 0,0 1 0,0 0 0,0-1 0,0 1 0,1-1 0,-2-2 0,1-1 0,0 0 0,0 0 0,0 0 0,0 0 0,1-1 0,0 1 0,0 0 0,0-1 0,1 1 0,0 0 0,0 0 0,3-10 0,2 2 0,1 0 0,0 0 0,1 1 0,1 0 0,-1 0 0,2 1 0,0 0 0,0 0 0,20-14 0,-16 13 0,1 2 0,1 0 0,0 0 0,0 2 0,1 0 0,0 0 0,24-6 0,-34 12 0,0 1 0,0-1 0,0 1 0,0 1 0,0-1 0,0 1 0,1 0 0,-1 1 0,10 1 0,-15-1 0,0 0 0,0-1 0,1 1 0,-1 0 0,0 0 0,0 1 0,-1-1 0,1 0 0,0 1 0,0-1 0,0 1 0,-1-1 0,1 1 0,-1 0 0,0 0 0,1-1 0,-1 1 0,0 0 0,0 0 0,0 0 0,0 1 0,0-1 0,-1 0 0,1 0 0,-1 0 0,1 1 0,-1-1 0,0 0 0,0 0 0,0 1 0,0-1 0,0 0 0,-1 3 0,0 1 0,0 0 0,0 0 0,0-1 0,-1 1 0,0 0 0,0-1 0,-1 1 0,1-1 0,-1 0 0,0 0 0,-1 0 0,1 0 0,-1 0 0,0-1 0,0 0 0,-1 0 0,1 0 0,-1 0 0,0 0 0,0-1 0,0 0 0,0 0 0,-1-1 0,-6 3 0,6-3 0,0 1 0,0-2 0,-1 1 0,1-1 0,0 0 0,-1 0 0,1 0 0,-1-1 0,1 0 0,-1-1 0,1 0 0,-1 1 0,1-2 0,0 1 0,-1-1 0,1 0 0,0 0 0,0-1 0,0 0 0,1 0 0,-1 0 0,-6-6 0,3 1 0,1 0 0,0 0 0,0-1 0,1 0 0,1 0 0,-1 0 0,1-1 0,1 0 0,-7-18 0,10 25 0,1 1 0,0-1 0,0 0 0,1 0 0,-1 0 0,0 0 0,1 0 0,0 0 0,0 0 0,0 0 0,0 0 0,0 0 0,1 0 0,-1 0 0,1 0 0,0 0 0,0 0 0,0 0 0,0 1 0,0-1 0,1 0 0,-1 0 0,1 1 0,0-1 0,-1 1 0,1 0 0,0 0 0,1-1 0,-1 1 0,0 1 0,1-1 0,-1 0 0,1 0 0,-1 1 0,1 0 0,0-1 0,0 1 0,-1 0 0,1 0 0,4 0 0,3-2 0,0 2 0,0-1 0,0 1 0,0 1 0,0-1 0,0 2 0,0-1 0,0 2 0,0-1 0,0 1 0,0 1 0,0 0 0,-1 0 0,1 1 0,-1 0 0,0 1 0,0 0 0,0 0 0,-1 1 0,0 0 0,12 12 0,-8-7 0,0 0 0,-1 1 0,0 1 0,-1 0 0,-1 0 0,0 1 0,0 0 0,-2 0 0,0 1 0,0 0 0,-2 1 0,8 29 0,-13-42 0,1-1 0,-1 1 0,1 0 0,-1-1 0,0 1 0,0 0 0,0-1 0,0 1 0,-1-1 0,1 1 0,-1 0 0,0-1 0,1 1 0,-1-1 0,0 1 0,0-1 0,-1 0 0,-1 3 0,2-3 0,-1-1 0,1 1 0,-1-1 0,0 0 0,0 1 0,0-1 0,0 0 0,0 0 0,0 0 0,0 0 0,0-1 0,0 1 0,0 0 0,-1-1 0,1 0 0,0 1 0,-3-1 0,-1 0 0,-1-1 0,1 1 0,0-1 0,-1 0 0,1-1 0,0 0 0,0 0 0,0 0 0,0-1 0,0 1 0,0-1 0,1-1 0,-9-5 0,5 0 0,0-1 0,1 1 0,0-1 0,1-1 0,0 0 0,0 1 0,2-2 0,-1 1 0,1-1 0,1 0 0,-6-22 0,8 26 0,1 1 0,0 0 0,1-1 0,-1 1 0,1-1 0,1 1 0,-1-1 0,1 1 0,4-13 0,-4 16 0,1-1 0,0 1 0,0 0 0,0 0 0,1 0 0,-1 0 0,1 0 0,0 0 0,0 1 0,0-1 0,1 1 0,-1 0 0,1 0 0,0 0 0,0 0 0,5-2 0,5-1 0,0 0 0,1 1 0,-1 1 0,1 0 0,0 1 0,0 1 0,0 0 0,25 1 0,-3 1 0,-1 3 0,54 10 0,-67-8 0,0 0 0,0 2 0,-1 1 0,0 1 0,0 0 0,-1 2 0,0 1 0,-1 0 0,22 18 0,-33-22 0,-1 0 0,0 0 0,0 0 0,-1 1 0,0 0 0,-1 0 0,0 1 0,0 0 0,5 13 0,-8-15 0,0 1 0,-1-1 0,0 1 0,-1 0 0,0 0 0,0 0 0,0-1 0,-1 1 0,-1 0 0,0 0 0,0 0 0,0 0 0,-4 9 0,2-8 0,-2 0 0,1-1 0,-1 1 0,0-1 0,-1 0 0,0 0 0,-1-1 0,0 1 0,0-1 0,0-1 0,-12 9 0,8-7 0,0 0 0,-1-1 0,1-1 0,-2 0 0,1 0 0,-1-2 0,0 1 0,-15 3 0,26-8 0,-1 0 0,1-1 0,-1 1 0,1 0 0,-1-1 0,1 0 0,-1 0 0,1 0 0,-1 0 0,0 0 0,1 0 0,-1-1 0,1 1 0,-1-1 0,1 1 0,0-1 0,-1 0 0,1 0 0,0 0 0,-1-1 0,1 1 0,0 0 0,0-1 0,0 0 0,0 1 0,0-1 0,1 0 0,-1 0 0,0 0 0,1 0 0,-1 0 0,1 0 0,0 0 0,0-1 0,0 1 0,0 0 0,0-1 0,0 1 0,1-1 0,-1-4 0,-1-5 0,1 1 0,1-1 0,0 1 0,0-1 0,1 1 0,1-1 0,5-20 0,-4 19 0,2 0 0,0-1 0,1 2 0,0-1 0,1 1 0,0-1 0,1 2 0,0-1 0,1 1 0,15-15 0,-19 21 0,1 0 0,-1 1 0,1 0 0,-1 0 0,1 1 0,0-1 0,0 1 0,1 0 0,-1 1 0,1 0 0,-1 0 0,1 0 0,0 0 0,0 1 0,0 1 0,0-1 0,-1 1 0,1 0 0,0 1 0,0-1 0,0 1 0,0 1 0,9 2 0,0 3 0,0 1 0,0 1 0,-1 0 0,-1 1 0,0 0 0,0 1 0,-1 1 0,0 0 0,-1 1 0,0 1 0,-1-1 0,-1 2 0,0-1 0,-1 1 0,-1 1 0,0 0 0,6 17 0,-13-28 0,0-1 0,1 1 0,-1 0 0,-1 0 0,1 0 0,-1 0 0,0 0 0,0 0 0,0 0 0,-1 0 0,0 0 0,0-1 0,0 1 0,0 0 0,-1 0 0,-3 7 0,1-6 0,1-1 0,-1 0 0,0 0 0,0 0 0,-1-1 0,1 1 0,-1-1 0,0 0 0,0-1 0,-1 1 0,-9 4 0,2-2 0,0-1 0,0 0 0,0-1 0,0-1 0,-1 0 0,0-1 0,0 0 0,1-1 0,-1-1 0,0 0 0,-20-3 0,21 0 0,0 0 0,0-1 0,0 0 0,1-1 0,-1 0 0,1-1 0,0-1 0,1 0 0,0 0 0,0-1 0,0-1 0,1 1 0,1-2 0,-1 1 0,1-2 0,1 1 0,-10-16 0,10 12 0,0 0 0,0-1 0,2 1 0,0-2 0,1 1 0,0-1 0,1 0 0,1 1 0,0-2 0,1 1 0,1 0 0,1 0 0,0-1 0,3-16 0,-1 25 0,0 0 0,1-1 0,0 1 0,0 0 0,0 1 0,1-1 0,1 1 0,-1-1 0,1 1 0,0 1 0,1-1 0,0 1 0,0 0 0,0 0 0,1 0 0,0 1 0,0 0 0,13-7 0,-3 3 0,1 0 0,0 1 0,0 1 0,1 1 0,0 0 0,0 2 0,23-4 0,-25 7 0,0 0 0,1 1 0,-1 1 0,0 1 0,0 0 0,0 1 0,0 1 0,0 0 0,-1 1 0,1 1 0,-1 1 0,-1 0 0,0 1 0,0 1 0,25 19 0,-31-21 0,0 1 0,0 0 0,-1 0 0,0 1 0,0 0 0,-1 1 0,0-1 0,-1 2 0,0-1 0,0 0 0,-2 1 0,1 0 0,-1 1 0,-1-1 0,0 0 0,0 1 0,-1 0 0,-1 0 0,0-1 0,0 1 0,-1 0 0,-1 0 0,-4 22 0,3-24 0,-1 1 0,0-1 0,0 0 0,-1 0 0,0-1 0,-1 1 0,-1-1 0,1 0 0,-1 0 0,-1-1 0,1 1 0,-1-1 0,-1-1 0,-13 11 0,9-9 0,-1-1 0,0 0 0,0-1 0,-1 0 0,0-1 0,0-1 0,0 0 0,-1-1 0,-28 4 0,-6-3 0,1-2 0,-1-3 0,1-1 0,-85-14 0,37-3 0,-127-41 0,151 37 0,-86-40 0,139 53 0,1 0 0,0-1 0,0-1 0,1-1 0,0 0 0,1-2 0,1 0 0,0 0 0,-19-25 0,30 34 0,0 0 0,0-1 0,0 0 0,1 0 0,0 0 0,0 0 0,1 0 0,-1-1 0,1 1 0,1-1 0,-1 1 0,1-1 0,0 0 0,1 1 0,0-1 0,0 0 0,0 0 0,1 0 0,0 1 0,0-1 0,1 1 0,-1-1 0,1 1 0,1-1 0,0 1 0,-1 0 0,2 0 0,-1 0 0,1 0 0,0 1 0,0 0 0,0-1 0,1 1 0,0 1 0,5-5 0,11-8 0,0 1 0,0 1 0,2 1 0,0 1 0,0 1 0,1 1 0,1 1 0,28-8 0,6 2 0,0 3 0,87-8 0,-114 17 0,1 2 0,-1 1 0,1 2 0,54 8 0,-73-6 0,0 0 0,-1 1 0,0 0 0,0 1 0,0 0 0,0 1 0,-1 1 0,0 0 0,-1 0 0,1 1 0,-1 1 0,-1 0 0,16 17 0,-1 5 0,-1 2 0,-1 1 0,-2 1 0,-1 1 0,25 64 0,-27-51 0,-3 0 0,-1 2 0,-3-1 0,6 53 0,-16-90 0,1-1 0,-1 0 0,0 0 0,-1 1 0,-1 14 0,1-25 0,0 0 0,-1 0 0,1 0 0,0-1 0,-1 1 0,1 0 0,-1 0 0,0 0 0,1-1 0,-1 1 0,0-1 0,0 1 0,0 0 0,0-1 0,0 1 0,-1-1 0,1 0 0,0 0 0,-1 1 0,1-1 0,-1 0 0,1 0 0,-1 0 0,0 0 0,1 0 0,-1-1 0,0 1 0,1 0 0,-1-1 0,0 0 0,0 1 0,0-1 0,1 0 0,-1 0 0,-2 0 0,-6-1 0,0-1 0,0 0 0,0 0 0,0-1 0,1 0 0,-1-1 0,1 0 0,0-1 0,0 0 0,0 0 0,-9-9 0,-4-3 0,0-1 0,-35-39 0,49 49 0,2-1 0,-1 1 0,1-1 0,0 0 0,1 0 0,0-1 0,0 0 0,1 0 0,0 0 0,-3-17 0,6 19 0,0 0 0,0-1 0,1 1 0,0 0 0,1 0 0,0 0 0,0 0 0,1 0 0,0 0 0,0 0 0,1 0 0,0 1 0,0-1 0,7-10 0,0 2 0,0 1 0,0 1 0,2 0 0,0 0 0,0 1 0,1 1 0,1 0 0,0 0 0,1 2 0,27-16 0,-33 21 0,0 1 0,0 0 0,0 0 0,1 1 0,-1 1 0,1-1 0,0 1 0,0 1 0,0 0 0,0 0 0,0 1 0,0 1 0,0-1 0,0 2 0,-1-1 0,1 1 0,0 1 0,-1 0 0,1 0 0,-1 1 0,10 4 0,-5 1 0,-1 1 0,0-1 0,0 2 0,-1 0 0,0 1 0,-1 0 0,0 0 0,-1 1 0,0 1 0,-2 0 0,1 0 0,-1 1 0,9 25 0,-14-30 0,0-1 0,0 1 0,-1 0 0,0 0 0,-1 0 0,0 0 0,-1 0 0,0 0 0,-1 0 0,-2 15 0,1-18 0,0 1 0,0-1 0,-1 0 0,0 0 0,0 0 0,-1 0 0,0-1 0,0 1 0,-1-1 0,0 0 0,0 0 0,0-1 0,-1 1 0,1-1 0,-8 4 0,-5 3 0,-1 0 0,-1-2 0,0-1 0,0 0 0,-1-1 0,0-2 0,-40 8 0,-4-3 0,-86 3 0,124-12 0,-1-2 0,1 0 0,0-2 0,-35-7 0,54 8 0,1-1 0,-1 0 0,1 0 0,0-1 0,0 0 0,0 0 0,0-1 0,1 1 0,-1-2 0,1 1 0,0-1 0,0 0 0,0 0 0,1 0 0,0-1 0,0 0 0,0 0 0,1 0 0,-7-14 0,6 9 0,1-1 0,1 0 0,0 0 0,0 0 0,1-1 0,0 1 0,1-1 0,1 1 0,0-1 0,1 1 0,0-1 0,1 1 0,0 0 0,1 0 0,0 0 0,1 0 0,1 0 0,0 0 0,0 1 0,8-12 0,0 2 0,2 0 0,0 0 0,1 1 0,1 1 0,1 1 0,0 1 0,1 0 0,1 1 0,24-14 0,-33 23 0,0 1 0,1 0 0,0 0 0,0 1 0,0 1 0,1 0 0,-1 1 0,1 0 0,18-2 0,-21 5 0,1 0 0,-1 1 0,0 0 0,0 0 0,0 1 0,0 0 0,0 1 0,0 0 0,0 1 0,-1 0 0,0 0 0,14 9 0,-7-2 0,-1 1 0,0 0 0,0 1 0,-2 1 0,1 0 0,-2 1 0,0 0 0,0 1 0,-2 0 0,0 1 0,-1 0 0,0 0 0,-2 1 0,0 0 0,-1 1 0,-1 0 0,0 0 0,-2 0 0,0 0 0,0 39 0,-4-53 0,0 1 0,0 0 0,0 0 0,-1-1 0,0 1 0,0 0 0,0-1 0,-1 0 0,1 0 0,-1 1 0,-1-2 0,1 1 0,-1 0 0,-7 7 0,8-9 0,0 0 0,-1 0 0,1-1 0,-1 1 0,1 0 0,-1-1 0,0 0 0,0 0 0,0 0 0,0-1 0,-1 0 0,1 1 0,0-1 0,-1 0 0,1-1 0,0 1 0,-1-1 0,1 0 0,-1 0 0,-4-1 0,6 0 0,0 0 0,-1 0 0,1-1 0,0 1 0,0-1 0,0 0 0,0 1 0,1-1 0,-1-1 0,0 1 0,1 0 0,-1-1 0,1 1 0,-3-5 0,-25-43 0,25 41 0,-6-14 0,1 0 0,1-1 0,1 0 0,1-1 0,1 1 0,1-1 0,2-1 0,0 1 0,2 0 0,2-30 0,-1 50 0,0 1 0,0-1 0,1 0 0,0 0 0,0 0 0,1 0 0,-1 1 0,1-1 0,0 1 0,0-1 0,0 1 0,1 0 0,-1 0 0,1 0 0,0 0 0,1 0 0,-1 0 0,0 1 0,1 0 0,4-3 0,-4 4 0,-1 0 0,1 1 0,0-1 0,-1 1 0,1 0 0,0 0 0,0 0 0,0 1 0,0 0 0,0-1 0,0 1 0,0 1 0,0-1 0,0 0 0,0 1 0,-1 0 0,1 0 0,0 0 0,0 1 0,-1-1 0,1 1 0,-1 0 0,1-1 0,-1 2 0,4 1 0,2 3 0,0 0 0,-1 0 0,1 1 0,-1 0 0,-1 1 0,0-1 0,0 1 0,0 1 0,-1-1 0,-1 1 0,0 0 0,0 1 0,-1-1 0,5 18 0,-7-19 0,0 1 0,0-1 0,-1 0 0,0 1 0,-1-1 0,0 0 0,-1 1 0,0-1 0,0 0 0,-1 1 0,0-1 0,0 0 0,-1 0 0,0 0 0,-1-1 0,0 1 0,-10 14 0,4-9 0,-1-1 0,0 0 0,-1-1 0,0-1 0,-1 0 0,-16 11 0,19-15 0,-1-1 0,1 0 0,-2 0 0,1-1 0,0 0 0,-1-1 0,0-1 0,0 0 0,-13 2 0,19-5 0,0 0 0,0 0 0,0-1 0,1 0 0,-1 0 0,0 0 0,0-1 0,0 0 0,1 0 0,-1 0 0,1-1 0,0 0 0,-1 0 0,1 0 0,1-1 0,-1 1 0,0-1 0,1 0 0,0-1 0,0 1 0,0-1 0,0 0 0,1 1 0,-5-10 0,1 2 0,0-1 0,1 0 0,1-1 0,0 1 0,1-1 0,0 0 0,1 0 0,0 0 0,0-18 0,3 19 0,1 0 0,1 0 0,0-1 0,1 2 0,0-1 0,1 0 0,0 1 0,1 0 0,1 0 0,0 0 0,0 0 0,1 1 0,1 0 0,16-19 0,-12 17 0,0 0 0,1 1 0,1 0 0,0 1 0,0 1 0,1 0 0,0 1 0,1 0 0,0 1 0,27-9 0,-33 15 0,0 0 0,1 1 0,-1 0 0,0 1 0,1 0 0,-1 0 0,0 1 0,1 1 0,-1-1 0,0 2 0,0-1 0,0 2 0,0-1 0,-1 1 0,17 10 0,-4-2 0,-2 1 0,0 1 0,-1 1 0,0 1 0,27 29 0,-35-33 0,-1 1 0,-1 0 0,0 0 0,-1 0 0,0 1 0,-1 1 0,-1-1 0,0 1 0,-1 0 0,0 0 0,-2 1 0,1-1 0,-2 1 0,0 0 0,-1 23 0,-1-28 0,-1 1 0,-1-1 0,0 0 0,0 0 0,-1 0 0,0 0 0,-1 0 0,-1 0 0,1-1 0,-1 0 0,-1 0 0,0 0 0,-1-1 0,0 0 0,0 0 0,0-1 0,-1 0 0,-1 0 0,1-1 0,-1 0 0,-1 0 0,-12 6 0,12-8 0,0 0 0,0-1 0,0 0 0,0 0 0,-1-2 0,1 1 0,-1-1 0,0-1 0,0 0 0,-16 0 0,19-1 0,0-1 0,0 0 0,0-1 0,1 1 0,-1-2 0,0 1 0,1-1 0,-1 0 0,1 0 0,0-1 0,0 0 0,1 0 0,-1-1 0,1 0 0,-7-6 0,0-3 0,1-1 0,1 0 0,0-1 0,1 0 0,0 0 0,2-1 0,0 0 0,1-1 0,0 0 0,2 0 0,-5-23 0,8 29 0,-1 0 0,2 1 0,0-1 0,0 0 0,1 0 0,1 1 0,0-1 0,1 0 0,0 1 0,0-1 0,1 1 0,1-1 0,0 1 0,0 0 0,1 1 0,1-1 0,0 1 0,0 0 0,10-11 0,-11 15 0,1 1 0,-1 0 0,2 0 0,-1 0 0,0 1 0,1 0 0,0 0 0,0 1 0,0-1 0,0 2 0,1-1 0,-1 1 0,1 0 0,0 0 0,-1 1 0,1 0 0,0 1 0,0 0 0,0 0 0,-1 0 0,1 1 0,0 0 0,0 1 0,-1 0 0,1 0 0,-1 0 0,0 1 0,1 0 0,-1 1 0,-1-1 0,1 1 0,0 1 0,6 5 0,19 16 0,-1 2 0,-1 2 0,45 56 0,-68-77 0,-1 0 0,0 0 0,-1 1 0,1 0 0,-2 0 0,1 0 0,-2 0 0,1 1 0,-1-1 0,2 17 0,-5-23 0,1 0 0,-1-1 0,0 1 0,0 0 0,-1 0 0,1 0 0,-1-1 0,1 1 0,-1 0 0,-1-1 0,1 1 0,0 0 0,-1-1 0,0 0 0,1 1 0,-1-1 0,-1 0 0,1 0 0,0 0 0,-1 0 0,0 0 0,1-1 0,-1 1 0,0-1 0,0 0 0,-1 0 0,1 0 0,0 0 0,-1 0 0,1-1 0,-1 1 0,-6 1 0,5-2 0,0 0 0,0 0 0,0 0 0,0 0 0,0-1 0,0 0 0,0 0 0,-1 0 0,1-1 0,0 0 0,0 0 0,0 0 0,0 0 0,-8-4 0,6 1 0,0 0 0,0 0 0,1-1 0,-1 0 0,1 0 0,0 0 0,0-1 0,-7-10 0,0-1 0,2 0 0,0-1 0,1-1 0,1 0 0,1 0 0,-8-27 0,13 38 0,1-1 0,0 1 0,0-1 0,1 0 0,0 1 0,1-1 0,0 0 0,0 0 0,1 1 0,0-1 0,2-9 0,-1 11 0,1 1 0,-1-1 0,1 1 0,1 0 0,-1 0 0,1 0 0,0 0 0,0 1 0,1-1 0,-1 1 0,1 0 0,0 0 0,1 1 0,7-6 0,-5 5 0,0 0 0,0 0 0,1 0 0,0 1 0,-1 1 0,1-1 0,0 1 0,1 1 0,-1 0 0,0 0 0,1 1 0,0 0 0,9 1 0,-8 1 0,0 0 0,0 1 0,0 0 0,0 1 0,0 1 0,-1-1 0,1 2 0,-1-1 0,0 2 0,17 11 0,-9-4 0,0 0 0,-1 2 0,-1 0 0,-1 1 0,0 0 0,0 2 0,-2-1 0,17 31 0,-22-35 0,-1 2 0,0-1 0,-2 1 0,1-1 0,-2 2 0,0-1 0,-1 0 0,0 1 0,-1-1 0,-1 1 0,0 0 0,-4 30 0,3-44 0,0 0 0,-1 0 0,1 0 0,-1 0 0,1 0 0,-1 0 0,0 0 0,0 0 0,0 0 0,0-1 0,0 1 0,0 0 0,0 0 0,-1-1 0,1 1 0,-2 1 0,2-3 0,0 1 0,0-1 0,0 0 0,0 0 0,0 1 0,0-1 0,0 0 0,1 0 0,-1 0 0,0 0 0,0 0 0,0 0 0,0 0 0,0 0 0,0-1 0,0 1 0,0 0 0,0-1 0,1 1 0,-1 0 0,0-1 0,0 1 0,0-1 0,0 1 0,1-1 0,-1 0 0,0 1 0,1-1 0,-1 0 0,0 1 0,1-1 0,-1 0 0,1 0 0,-1 1 0,1-1 0,-1-1 0,-4-6 0,0 0 0,1 0 0,0 0 0,0-1 0,1 1 0,0-1 0,1 0 0,0 0 0,0 0 0,0 0 0,2-1 0,-1 1 0,1 0 0,2-17 0,-1 14 0,2-1 0,-1 1 0,2 0 0,0 0 0,0 0 0,1 0 0,0 1 0,1 0 0,0 0 0,11-13 0,-3 7 0,0 1 0,1 0 0,1 2 0,0-1 0,1 2 0,1 0 0,0 1 0,37-17 0,-43 23 0,0 1 0,1 0 0,0 1 0,0 0 0,0 1 0,1 1 0,-1 0 0,1 0 0,-1 2 0,1-1 0,-1 2 0,1 0 0,-1 1 0,1 0 0,15 5 0,-23-5 0,0 1 0,-1 0 0,1 0 0,-1 0 0,0 1 0,0 0 0,0 0 0,-1 0 0,1 0 0,-1 1 0,0 0 0,0 0 0,-1 0 0,1 0 0,-1 1 0,0-1 0,-1 1 0,1 0 0,-1 0 0,0 0 0,-1 0 0,0 0 0,1 0 0,-2 0 0,1 8 0,0-3 0,-1 1 0,0 0 0,0 0 0,-1-1 0,-1 1 0,0-1 0,-1 1 0,0-1 0,0 0 0,-1 0 0,-1 0 0,-9 17 0,7-19 0,1 0 0,-1-1 0,-1 0 0,0 0 0,0 0 0,0-1 0,-1-1 0,0 1 0,0-1 0,-1-1 0,0 0 0,0 0 0,-19 6 0,23-9 0,-1-1 0,0 1 0,0-1 0,0 0 0,0-1 0,0 1 0,0-1 0,0-1 0,0 1 0,0-1 0,1-1 0,-1 1 0,0-1 0,0 0 0,1-1 0,0 1 0,-1-1 0,1-1 0,0 1 0,0-1 0,1 0 0,-10-8 0,5 0 0,0 0 0,0 0 0,1-1 0,1 0 0,0 0 0,1-1 0,0 0 0,1-1 0,1 1 0,0-1 0,1 0 0,1 0 0,0-1 0,1 1 0,0 0 0,2-1 0,1-21 0,0 25 0,0 0 0,1 0 0,1 1 0,0-1 0,0 1 0,1-1 0,1 1 0,0 0 0,0 1 0,9-13 0,-8 15 0,-1 1 0,2 0 0,-1 0 0,1 1 0,0-1 0,0 2 0,1-1 0,0 1 0,0 0 0,0 1 0,0-1 0,1 2 0,0-1 0,10-2 0,-12 5 0,0 0 0,0 0 0,0 1 0,0 0 0,0 0 0,0 1 0,0-1 0,0 2 0,-1-1 0,1 1 0,0 0 0,0 0 0,-1 1 0,1 0 0,-1 0 0,0 0 0,0 1 0,0 0 0,-1 0 0,1 0 0,7 9 0,-2-3 0,-1 1 0,-1 0 0,0 1 0,0-1 0,-2 2 0,1-1 0,-1 1 0,-1 0 0,8 21 0,-13-30 0,0 0 0,0 0 0,0-1 0,0 1 0,0 0 0,-1 0 0,0 0 0,0 0 0,0 0 0,0 0 0,0-1 0,-1 1 0,0 0 0,1 0 0,-2 0 0,1-1 0,0 1 0,-1 0 0,0-1 0,1 1 0,-1-1 0,-1 0 0,1 0 0,0 0 0,-1 0 0,0 0 0,1 0 0,-1 0 0,0-1 0,0 0 0,-1 1 0,1-1 0,-1-1 0,1 1 0,-1 0 0,-4 1 0,-1 0 0,-1 0 0,1-1 0,0 0 0,-1-1 0,1 0 0,-1 0 0,0-1 0,1-1 0,-1 1 0,1-1 0,-1-1 0,1 0 0,-18-6 0,19 5 0,0-1 0,1 0 0,-1 0 0,1-1 0,0 0 0,1 0 0,-1 0 0,1-1 0,0 0 0,0-1 0,1 1 0,0-1 0,0 0 0,1 0 0,-1 0 0,2-1 0,-1 0 0,1 0 0,0 0 0,1 0 0,-1 0 0,2 0 0,-1-1 0,1 1 0,1 0 0,-1-1 0,2-9 0,0 2 0,0 1 0,1-1 0,1 1 0,0 0 0,1 0 0,1 0 0,0 0 0,1 1 0,1-1 0,0 2 0,1-1 0,0 1 0,1 0 0,11-11 0,-9 12 0,0 1 0,1 1 0,1 0 0,-1 0 0,2 1 0,-1 1 0,20-9 0,-26 14 0,1 0 0,-1 0 0,1 1 0,-1 0 0,1 0 0,0 1 0,-1 0 0,1 1 0,0-1 0,0 1 0,0 1 0,-1 0 0,1 0 0,0 0 0,0 1 0,-1 0 0,8 4 0,-3 0 0,1 0 0,-2 2 0,1 0 0,-1 0 0,0 1 0,-1 0 0,1 0 0,-2 2 0,0-1 0,0 1 0,-1 0 0,0 1 0,7 15 0,-10-19 0,-2 0 0,1-1 0,-1 1 0,0 1 0,-1-1 0,0 0 0,0 1 0,-1-1 0,0 1 0,0 0 0,-1-1 0,0 1 0,0-1 0,-1 1 0,-1 0 0,1-1 0,-1 0 0,-1 1 0,1-1 0,-2 0 0,1 0 0,-8 13 0,1-9 0,0 1 0,0-2 0,-2 1 0,1-2 0,-1 1 0,-1-2 0,0 0 0,-23 13 0,1-4 0,-1-1 0,-52 15 0,34-15 0,-1-3 0,0-2 0,-107 8 0,127-18 0,1-1 0,0-3 0,0 0 0,-1-2 0,2-2 0,-1-1 0,-54-19 0,76 21 0,0 0 0,0 0 0,0-1 0,1-1 0,0 0 0,0 0 0,1-1 0,0-1 0,0 0 0,1 0 0,0 0 0,1-1 0,0-1 0,1 1 0,0-1 0,0-1 0,1 1 0,1-1 0,0 0 0,1-1 0,0 1 0,0-1 0,2 1 0,-1-1 0,0-17 0,3 14 0,0 1 0,1-1 0,0 0 0,1 0 0,1 1 0,0-1 0,2 1 0,8-22 0,-10 28 0,2 1 0,-1-1 0,1 1 0,0 0 0,1 1 0,0-1 0,0 1 0,0 0 0,1 0 0,0 1 0,1 0 0,-1 0 0,1 1 0,0 0 0,14-6 0,-17 9 0,0 0 0,0 1 0,0-1 0,0 1 0,1 0 0,-1 1 0,0-1 0,1 1 0,-1 0 0,1 0 0,-1 1 0,0 0 0,7 1 0,-3 1 0,0 0 0,1 1 0,-2 0 0,1 0 0,0 1 0,13 10 0,0 3 0,-1 0 0,-1 2 0,0 1 0,17 23 0,-27-30 0,0 0 0,-1 1 0,0 0 0,-1 0 0,10 27 0,-15-34 0,-1 0 0,0 0 0,0 0 0,0 0 0,-1 0 0,-1 1 0,1-1 0,-1 0 0,-1 0 0,1 0 0,-1 1 0,-1-1 0,-4 15 0,4-19 0,1-1 0,-1 1 0,0-1 0,0 0 0,-1 0 0,1 0 0,-1 0 0,1 0 0,-1 0 0,0-1 0,0 1 0,0-1 0,0 0 0,-1 0 0,1 0 0,-1 0 0,1 0 0,-1-1 0,-4 2 0,-7 0 0,0 1 0,0-2 0,-24 1 0,32-2 0,-26 2 0,0-2 0,0-1 0,-53-7 0,77 6 0,0-1 0,0 0 0,0-1 0,1 1 0,-1-2 0,1 1 0,0-1 0,-1-1 0,2 1 0,-1-1 0,1-1 0,-1 1 0,2-1 0,-1-1 0,1 1 0,-1-1 0,2 0 0,-7-9 0,6 4 0,0-1 0,0 1 0,1-1 0,1 1 0,0-2 0,0 1 0,2 0 0,0 0 0,0-1 0,1 0 0,1 1 0,0-1 0,4-26 0,-3 33 0,0 0 0,1 0 0,0 1 0,0-1 0,1 1 0,0-1 0,0 1 0,0 0 0,1 0 0,-1 0 0,1 1 0,1-1 0,-1 1 0,1 0 0,0 0 0,0 1 0,1-1 0,-1 1 0,1 0 0,0 1 0,0-1 0,0 1 0,1 0 0,-1 1 0,1 0 0,-1 0 0,1 0 0,13-1 0,-13 2 0,0 0 0,-1 1 0,1 0 0,0 0 0,0 0 0,0 1 0,0 0 0,0 1 0,0-1 0,-1 1 0,1 1 0,-1-1 0,1 1 0,-1 0 0,0 1 0,0-1 0,8 7 0,-10-5 0,1 0 0,-1 0 0,1 0 0,-1 1 0,-1 0 0,1-1 0,-1 1 0,0 0 0,0 1 0,-1-1 0,0 0 0,0 1 0,0-1 0,-1 1 0,0 0 0,-1-1 0,1 1 0,-1 7 0,-1-5 0,1-1 0,-1 1 0,0-1 0,-1 1 0,0-1 0,0 0 0,-1 0 0,0 0 0,-1 0 0,0-1 0,0 1 0,0-1 0,-6 8 0,2-6 0,0-1 0,0 0 0,0 0 0,-1 0 0,0-1 0,-1-1 0,0 1 0,0-2 0,-11 6 0,8-5 0,-1-1 0,-1 0 0,1-1 0,-1 0 0,1-1 0,-1-1 0,0 0 0,0-1 0,0-1 0,0 0 0,0-1 0,0-1 0,0 0 0,0-1 0,-17-5 0,22 3 0,-1 0 0,1 0 0,0-1 0,1 0 0,0-1 0,0 0 0,0 0 0,1-1 0,0 0 0,0 0 0,1-1 0,0 0 0,0-1 0,1 1 0,-6-15 0,8 17 0,1 0 0,1 0 0,-1 0 0,1 0 0,0 0 0,1-1 0,0 1 0,0 0 0,0-1 0,1 1 0,0-1 0,1 1 0,0-1 0,0 1 0,0 0 0,1-1 0,0 1 0,0 0 0,1 0 0,0 0 0,0 1 0,1-1 0,0 1 0,6-9 0,0 4 0,1 1 0,-1 0 0,1 1 0,1 0 0,0 1 0,0 0 0,1 1 0,0 0 0,0 1 0,1 1 0,-1 0 0,1 0 0,0 2 0,1 0 0,-1 0 0,0 1 0,1 1 0,26 1 0,-19 1 0,0 1 0,-1 0 0,1 2 0,-1 0 0,0 2 0,0 0 0,0 1 0,-1 1 0,0 1 0,0 1 0,34 24 0,-32-17 0,-1 1 0,-1 1 0,-1 0 0,24 32 0,-33-38 0,-1 1 0,0 1 0,0-1 0,-2 1 0,0 1 0,0 0 0,-2 0 0,6 22 0,-10-31 0,0 0 0,-1 0 0,0 0 0,0 0 0,0 0 0,-1 0 0,0 1 0,0-1 0,0-1 0,-1 1 0,-1 0 0,1 0 0,-1-1 0,0 1 0,0-1 0,-1 0 0,0 0 0,0 0 0,0-1 0,-1 1 0,0-1 0,0 0 0,0 0 0,0-1 0,-1 1 0,-8 4 0,13-8 0,0-1 0,0 1 0,0-1 0,0 1 0,0-1 0,-1 1 0,1-1 0,0 0 0,0 0 0,0 1 0,0-1 0,0 0 0,0 0 0,-1 0 0,1 0 0,0 0 0,0 0 0,0-1 0,0 1 0,0 0 0,0-1 0,-2 0 0,2 0 0,0 1 0,1-1 0,-1 0 0,1 0 0,-1 0 0,1 0 0,-1 0 0,1 0 0,-1 0 0,1 0 0,0 0 0,-1 0 0,1 0 0,0 0 0,0 0 0,0 0 0,0 0 0,0 0 0,0-2 0,1-2 0,0-1 0,0 0 0,0 0 0,1 0 0,0 1 0,0-1 0,5-7 0,-2 4 0,1 1 0,0 0 0,0 0 0,1 1 0,0-1 0,1 2 0,-1-1 0,11-6 0,-13 9 0,1 1 0,0 0 0,0 0 0,0 0 0,0 1 0,0-1 0,1 2 0,-1-1 0,1 1 0,-1 0 0,1 0 0,0 0 0,10 1 0,-14 1 0,1 0 0,-1 0 0,1 0 0,-1 0 0,1 1 0,-1-1 0,1 1 0,-1 0 0,0 0 0,0 0 0,0 0 0,0 1 0,-1-1 0,1 1 0,0-1 0,-1 1 0,0 0 0,0 0 0,0 0 0,0 1 0,0-1 0,-1 0 0,1 1 0,-1-1 0,0 1 0,1 3 0,2 10 0,0-1 0,-1 1 0,-1 0 0,0 23 0,-2-29 0,0 0 0,-1-1 0,-1 1 0,1 0 0,-2-1 0,1 1 0,-1-1 0,-1 0 0,0 0 0,-1 0 0,0 0 0,0-1 0,-1 0 0,0 0 0,0 0 0,-1-1 0,0 0 0,-1 0 0,0-1 0,0 0 0,-1 0 0,1-1 0,-1 0 0,-1-1 0,1 0 0,-1 0 0,0-1 0,0 0 0,0-1 0,-14 3 0,19-5 0,0 0 0,-1-1 0,1 0 0,0 0 0,0 0 0,0-1 0,0 0 0,-1 0 0,1 0 0,0 0 0,0-1 0,1 0 0,-1 0 0,0 0 0,1-1 0,-1 0 0,1 1 0,0-1 0,0-1 0,0 1 0,0-1 0,0 0 0,1 1 0,-5-8 0,-2-3 0,1 0 0,0 0 0,1 0 0,1-1 0,0 0 0,-7-26 0,11 33 0,1 0 0,0-1 0,1 1 0,0 0 0,0-1 0,1 0 0,0 1 0,0-1 0,1 1 0,0-1 0,1 1 0,5-16 0,-3 14 0,1 0 0,0 0 0,0 1 0,1-1 0,1 2 0,-1-1 0,1 1 0,1 0 0,14-13 0,-5 8 0,0 1 0,1 1 0,0 0 0,0 1 0,1 1 0,1 1 0,38-11 0,-27 11 0,-1 2 0,1 1 0,0 1 0,54 1 0,-72 3 0,-1 2 0,0-1 0,0 1 0,0 1 0,0 0 0,0 1 0,-1 1 0,1-1 0,-1 2 0,0-1 0,-1 2 0,15 10 0,-19-13 0,0 1 0,-1 0 0,0 0 0,0 1 0,0-1 0,-1 1 0,0 0 0,0 1 0,0-1 0,-1 1 0,1-1 0,-2 1 0,1 0 0,-1 0 0,0 0 0,-1 1 0,1-1 0,-1 0 0,-1 1 0,0-1 0,0 0 0,-1 8 0,0-5 0,-2-1 0,1 0 0,-1 0 0,-1 0 0,0 0 0,0 0 0,0-1 0,-1 0 0,0 0 0,-1 0 0,0-1 0,0 1 0,-11 8 0,2-2 0,0-1 0,-1-1 0,-1 0 0,0-1 0,-23 11 0,12-10 0,-44 16 0,64-26 0,0 1 0,-1-1 0,1-1 0,-1 1 0,1-1 0,-1-1 0,0 0 0,1 0 0,-1-1 0,-9-1 0,17 2 0,-1-1 0,0 1 0,0-1 0,1 0 0,-1 1 0,1-1 0,-1 0 0,1 0 0,-1 0 0,1 0 0,-1 0 0,1 0 0,0 0 0,0-1 0,-1 1 0,1 0 0,0-1 0,0 1 0,0-1 0,1 1 0,-1-1 0,0 0 0,0 1 0,1-1 0,-1 0 0,1 1 0,0-1 0,-1 0 0,1 0 0,0 1 0,0-1 0,0 0 0,0 0 0,1 1 0,-1-1 0,0 0 0,1 0 0,-1 1 0,1-1 0,0-2 0,2-4 0,0 1 0,1-1 0,0 1 0,0 0 0,1 0 0,-1 0 0,11-10 0,0 3 0,0 1 0,0 1 0,2 0 0,-1 1 0,2 1 0,-1 1 0,1 0 0,37-11 0,5 2 0,98-16 0,59 5 0,2 9 0,231 9 0,-410 13 0,-40-2 0,0 0 0,0 0 0,0 0 0,0 0 0,0 0 0,0 1 0,0-1 0,0 0 0,0 0 0,0 0 0,0 0 0,0 0 0,0 0 0,0 0 0,0 1 0,0-1 0,0 0 0,0 0 0,0 0 0,0 0 0,0 0 0,0 0 0,0 1 0,0-1 0,0 0 0,0 0 0,0 0 0,0 0 0,0 0 0,0 0 0,0 0 0,0 0 0,0 1 0,0-1 0,0 0 0,1 0 0,-1 0 0,0 0 0,0 0 0,0 0 0,0 0 0,0 0 0,0 0 0,1 0 0,-65 13 0,-515 49 0,536-62 0,38-2 0,29-2 0,215-23-384,1 10 0,320 18 0,-458 8 384,-100-9 0,-1 0 0,1 0 0,-1 0 0,1 1 0,0-1 0,-1 1 0,1-1 0,-1 1 0,0-1 0,1 1 0,-1 0 0,1 0 0,-1-1 0,2 3 0,-3-2 0,0-1 0,0 1 0,0-1 0,0 0 0,0 1 0,0-1 0,-1 1 0,1-1 0,0 1 0,0-1 0,0 0 0,-1 1 0,1-1 0,0 1 0,-1-1 0,1 0 0,0 1 0,-1-1 0,1 0 0,0 1 0,-1-1 0,1 0 0,-1 0 0,1 0 0,0 1 0,-1-1 0,1 0 0,-1 0 0,1 0 0,-1 0 0,-59 17 0,-112 8-59,-250 5 1,312-25-149,-519 17-914,-45 2 418,627-21 703,42-2 0,11 0 0,68 1 0,-52-1 0,1002 17 638,5-27-1,-775 1 472,-209 9-898,-42 2-164,-10 1-29,-76 16-68,67-16 46,-940 215 583,864-197-464,72-15-115,26-5 0,39-7 0,884-140-733,-916 142 717,699-124-114,-705 126 130,-1 0 0,1-1 0,-1 1 0,0-2 0,0 1 0,8-5 0,-13 7 0,-1 0 0,0-1 0,0 1 0,0 0 0,0 0 0,0-1 0,0 1 0,0 0 0,0 0 0,0 0 0,0-1 0,0 1 0,0 0 0,0 0 0,-1-1 0,1 1 0,0 0 0,0 0 0,0 0 0,0-1 0,0 1 0,0 0 0,-1 0 0,1 0 0,0-1 0,0 1 0,0 0 0,0 0 0,-1 0 0,1 0 0,0 0 0,0 0 0,0-1 0,-1 1 0,1 0 0,0 0 0,0 0 0,-1 0 0,1 0 0,0 0 0,0 0 0,0 0 0,-1 0 0,1 0 0,0 0 0,0 0 0,-1 0 0,1 0 0,0 0 0,-1 0 0,-38-4 0,-316 6 9,-15 28-488,187-14-240,-228 19 617,402-34 159,-48 3 354,51-4-326,7-2-18,26-4-8,487-67-59,-200 33 0,-207 19 0,-91 13 0,-16 8 0,-1-1 0,1 1 0,0 0 0,0-1 0,0 1 0,0 0 0,-1-1 0,1 1 0,0 0 0,0-1 0,-1 1 0,1 0 0,0 0 0,-1-1 0,1 1 0,0 0 0,-1 0 0,1-1 0,0 1 0,-1 0 0,1 0 0,0 0 0,-1 0 0,1 0 0,-1 0 0,1-1 0,0 1 0,-1 0 0,0 0 0,-33-6 230,0 2-1,0 1 1,-48 2-1,31 0 96,-599-1-77,617 3-248,50-3 0,12 0 0,694-85 0,-687 81 0,90-15 0,-115 17 0,-15 0 0,-17 1 0,1 1 0,-1 1 0,-26 1 0,4 0 0,-509 2 0,516-2 0,55-2 0,12-1 0,213-21 131,742-77-1304,-893 87 1173,-86 11 0,-7 1 0,-24-2 0,-116 1 0,-1037 44-1805,620-15 1833,271-14 761,399-10-631,681-49 154,-1503 89 1140,651-39-1344,37-2-108,26 0 0,43-2 0,459-44 0,2-24 0,-457 61 0,61-10 0,-83 10 0,-31 6 0,-9 0 0,-69 0 0,-140 6 0,-740 33-2292,309-10 1505,515-21 669,102-4 118,30-2 0,8 1 0,51-1 0,-55 0 0,1716-3 982,-1687 3-794,5-1 88,0 2 0,57 9-1,-89-10-263,0 1-1,-1-1 0,1 1 1,-1 0-1,1 0 0,0 0 1,-1 0-1,1 0 0,-1 0 0,3 3 1,-3-3-10,-2 1 1,1-1 0,0 0 0,0 1-1,0-1 1,-1 1 0,1-1 0,0 1-1,-1-1 1,0 1 0,1 2 0,3 11 146,-4-14-109,1 0 1,0 1 0,-1-1 0,1 0-1,0 1 1,0-1 0,0 0-1,0 0 1,0 0 0,0 1-1,0-1 1,0-1 0,1 1-1,-1 0 1,0 0 0,1 0 0,-1-1-1,1 1 1,2 0 0,34 8 24,-29-8-51,228 17-14,-171-15 0,5 3 0,-60 1 0,-20 1 0,-19 4 0,-1-1 0,0-2 0,-50 9 0,35-8 0,-126 27 0,-109 27 0,385-83 0,586-102 0,-463 94 0,238 3 0,-423 27 0,-44-3 0,0-1 0,0 1 0,0 0 0,0 0 0,1 0 0,-1 0 0,0 0 0,0 0 0,0 0 0,0 0 0,0 0 0,0 0 0,0 0 0,1 0 0,-1 0 0,0 0 0,0 1 0,0-1 0,0 0 0,0 0 0,0 0 0,0 0 0,0 0 0,1 0 0,-1 0 0,0 0 0,0 0 0,0 0 0,0 0 0,0 0 0,0 0 0,0 1 0,0-1 0,0 0 0,0 0 0,0 0 0,0 0 0,0 0 0,0 0 0,1 0 0,-1 1 0,0-1 0,0 0 0,0 0 0,0 0 0,0 0 0,0 0 0,0 0 0,0 0 0,0 1 0,-1-1 0,1 0 0,0 0 0,0 0 0,0 0 0,0 0 0,0 0 0,0 0 0,0 0 0,0 1 0,0-1 0,0 0 0,0 0 0,0 0 0,0 0 0,0 0 0,-1 0 0,-19 9 0,-154 38 0,103-30 0,0 3 0,-73 31 0,117-34 0,25-9 0,16-1 0,7-5 0,0 0 0,0-1 0,0-1 0,38-5 0,-34 2 0,-1 2 0,49 2 0,-73-1 0,1 0 0,0 0 0,-1 0 0,1 0 0,0 0 0,-1 0 0,1 0 0,0 0 0,-1 1 0,1-1 0,0 0 0,-1 0 0,1 1 0,0-1 0,-1 0 0,1 1 0,-1-1 0,1 0 0,-1 1 0,1-1 0,-1 1 0,1-1 0,-1 1 0,1 0 0,0 0 0,-1 0 0,-1 0 0,1 0 0,0-1 0,0 1 0,0 0 0,-1 0 0,1-1 0,0 1 0,-1 0 0,1-1 0,0 1 0,-1 0 0,1-1 0,-1 1 0,1 0 0,-1-1 0,0 1 0,0 0 0,-36 25 0,32-23 0,1-1 0,-28 22 0,31-23 0,0-1 0,1 0 0,-1 0 0,1 1 0,-1-1 0,1 1 0,-1-1 0,1 1 0,-1-1 0,1 1 0,0-1 0,-1 1 0,1-1 0,0 1 0,-1-1 0,1 1 0,0-1 0,0 1 0,-1 0 0,1-1 0,0 1 0,0 0 0,0-1 0,0 1 0,0-1 0,0 1 0,0 0 0,0-1 0,0 1 0,0 0 0,0-1 0,0 1 0,0 0 0,1-1 0,-1 1 0,0-1 0,0 1 0,1 0 0,-1-1 0,1 1 0,-1-1 0,0 1 0,1-1 0,-1 1 0,1-1 0,-1 0 0,1 1 0,-1-1 0,1 1 0,6 2 0,-1-1 0,0 0 0,1 0 0,0 0 0,-1-1 0,1 1 0,10-1 0,56-1 0,-43-1 0,-13 1 0,-9-1 0,-1 1 0,1 0 0,-1 0 0,1 1 0,-1 0 0,9 2 0,-16-3 0,0 0 0,1 0 0,-1 0 0,0 0 0,0 0 0,0 0 0,1 0 0,-1 0 0,0 1 0,0-1 0,0 0 0,0 0 0,1 0 0,-1 0 0,0 0 0,0 0 0,0 1 0,0-1 0,0 0 0,1 0 0,-1 0 0,0 0 0,0 1 0,0-1 0,0 0 0,0 0 0,0 0 0,0 1 0,0-1 0,0 0 0,0 0 0,0 1 0,0-1 0,0 0 0,0 0 0,0 0 0,0 1 0,0-1 0,0 0 0,0 0 0,0 0 0,0 1 0,0-1 0,0 0 0,0 0 0,0 0 0,0 0 0,-1 1 0,1-1 0,0 0 0,0 0 0,0 0 0,0 0 0,-1 1 0,1-1 0,0 0 0,0 0 0,-1 0 0,-10 9 0,-1 0 0,0-1 0,0-1 0,-17 8 0,14-8 0,0 1 0,-24 18 0,38-26 0,1 0 0,-1 1 0,0-1 0,0 1 0,0-1 0,1 1 0,-1 0 0,0-1 0,1 1 0,-1 0 0,1 0 0,-1-1 0,1 1 0,-1 0 0,1 0 0,-1 0 0,1 0 0,0-1 0,-1 1 0,1 0 0,0 0 0,0 0 0,0 0 0,-1 1 0,3-1 0,-1 0 0,0 0 0,0 0 0,0-1 0,1 1 0,-1-1 0,0 1 0,0-1 0,1 1 0,-1-1 0,1 0 0,-1 0 0,0 0 0,1 0 0,-1 0 0,1 0 0,-1 0 0,0 0 0,2-1 0,44-3 0,-1-3 0,73-19 0,-33 6 0,261-43 0,-341 62 0,37-6 0,-39 5 0,-5 0 0,-27 0 0,-643 48-515,214-6 227,449-39 288,0-1 0,0 0 0,0 0 0,-12-3 0,20 3 0,0 0 0,-1 0 0,1 0 0,0 0 0,0 0 0,0 0 0,-1 0 0,1 0 0,0 0 0,0 0 0,-1 0 0,1-1 0,0 1 0,0 0 0,0 0 0,-1 0 0,1 0 0,0 0 0,0-1 0,0 1 0,0 0 0,0 0 0,-1 0 0,1-1 0,0 1 0,0 0 0,0 0 0,0-1 0,0 1 0,0 0 0,0 0 0,0-1 0,0 1 0,0 0 0,0 0 0,0-1 0,0 1 0,0 0 0,0 0 0,0 0 0,0-1 0,0 1 0,0 0 0,0 0 0,0-1 0,0 1 0,1 0 0,-1 0 0,0 0 0,0-1 0,0 1 0,0 0 0,1 0 0,-1 0 0,0 0 0,0-1 0,0 1 0,1 0 0,-1 0 0,0 0 0,0 0 0,0 0 0,1 0 0,-1 0 0,0 0 0,0-1 0,1 1 0,-1 0 0,17-9 0,1 1 0,25-9 0,-42 16 0,948-305 803,-874 283-803,-57 13 0,-18 10 0,0 0 0,0-1 0,0 1 0,-1 0 0,1-1 0,0 1 0,-1 0 0,1 0 0,0-1 0,-1 1 0,1 0 0,0 0 0,-1 0 0,1 0 0,0-1 0,-1 1 0,1 0 0,0 0 0,-1 0 0,1 0 0,-1 0 0,1 0 0,0 0 0,-1 0 0,1 0 0,-1 0 0,1 0 0,-1 0 0,-58 3 0,-491 79-87,322-43-327,-69 12 314,252-41 100,42-9 0,10-1 0,75-12 0,354-76 0,-138 25 0,-192 43 0,115-25 0,-210 43-6,-1-1 0,0 0-1,20-8 1,-30 11 6,0 0 1,0 0-1,1-1 1,-1 1-1,0 0 0,0 0 1,0 0-1,0 0 0,0 0 1,0-1-1,0 1 1,1 0-1,-1 0 0,0 0 1,0 0-1,0-1 0,0 1 1,0 0-1,0 0 0,0 0 1,0-1-1,0 1 1,0 0-1,0 0 0,0 0 1,0 0-1,0-1 0,0 1 1,0 0-1,0 0 1,0 0-1,0-1 0,0 1 1,-1 0-1,1 0 0,0 0 1,0 0-1,0-1 1,0 1-1,0 0 0,0 0 1,0 0-1,-1 0 0,1 0 1,0 0-1,0-1 0,0 1 1,0 0-1,-1 0 1,1 0-1,0 0 0,0 0 1,0 0-1,0 0 0,-1 0 1,1 0-1,0 0 1,0 0-1,0 0 0,-1 0 1,1 0-1,0 0 0,0 0 1,0 0-1,0 0 0,-1 0 1,1 0-1,-42-5 100,-394 6-128,-16 28-222,182-10 174,240-18 76,26-1 0,7-1 0,43-7 0,379-39 0,-105 13 0,-233 22 0,-80 8 0,-22 2 0,-48 2 0,-613 71-155,462-43 129,92-13 26,-259 36 0,350-44 0,24-3 0,55 0 0,731-27-565,-742 21 531,75-3 19,511-48 742,-585 43-555,-78 12-178,-770 120-1577,779-116 1349,-12 1 123,-504 104 420,467-85-197,79-26-112,0 1 0,-1-1 0,1 1 0,0-1 0,0 1 0,0 0 0,0-1 0,0 1 0,0 0 0,0 0 0,0-1 0,1 1 0,-1 0 0,0 0 0,-1 1 0,2-1 0,0-1 0,1 1 0,-1-1 0,0 0 0,0 1 0,0-1 0,0 0 0,0 1 0,0-1 0,1 0 0,-1 1 0,0-1 0,0 0 0,0 1 0,1-1 0,-1 0 0,0 0 0,0 1 0,1-1 0,-1 0 0,0 0 0,1 0 0,-1 1 0,0-1 0,1 0 0,-1 0 0,0 0 0,1 0 0,-1 0 0,1 1 0,42 6 0,400 0 0,-308-10 0,-23 0 152,101 3 1960,-212 0-2112,0 0 0,-1 0 0,1 0 0,0 0 0,0 0 0,-1 1 0,1-1 0,0 0 0,0 0 0,-1 0 0,1 1 0,0-1 0,-1 0 0,1 1 0,0-1 0,-1 0 0,1 1 0,-1-1 0,2 2 0,-8 7 0,-28 10 0,27-15 0,5-2 0,-6 2 0,1 0 0,0 1 0,-12 11 0,18-16 0,0 1 0,0 0 0,0-1 0,1 1 0,-1 0 0,0 0 0,1 0 0,-1 0 0,0-1 0,1 1 0,-1 0 0,1 0 0,-1 0 0,1 0 0,0 0 0,-1 0 0,1 0 0,0 0 0,0 1 0,0-1 0,0 0 0,0 0 0,0 0 0,0 0 0,0 0 0,0 0 0,0 0 0,0 0 0,1 0 0,-1 0 0,0 0 0,1 0 0,-1 0 0,1 0 0,0 0 0,-1 0 0,1 0 0,-1 0 0,1 0 0,1 1 0,5 3 0,1-1 0,-1 0 0,0 0 0,1 0 0,0-1 0,0 0 0,0 0 0,1-1 0,10 2 0,5 0 0,0-1 0,27 0 0,-36-4 0,0-1 0,0 0 0,0-1 0,15-4 0,-15 3 0,-6-1 0,-31 5 0,-370 58 0,255-33 0,42-9 0,-134 29 0,314-57 0,399-96 0,-339 73 0,414-129 0,-533 151 0,-26 13 0,0 0 0,0 0 0,0 0 0,0 0 0,0 0 0,0 0 0,1 0 0,-1 0 0,0 0 0,0 0 0,0-1 0,0 1 0,0 0 0,0 0 0,0 0 0,0 0 0,0 0 0,0 0 0,0 0 0,0-1 0,0 1 0,0 0 0,0 0 0,0 0 0,0 0 0,0 0 0,0 0 0,0-1 0,0 1 0,0 0 0,0 0 0,0 0 0,0 0 0,0 0 0,0 0 0,-1 0 0,1 0 0,0-1 0,0 1 0,0 0 0,0 0 0,0 0 0,0 0 0,0 0 0,0 0 0,0 0 0,-1 0 0,1 0 0,0 0 0,0 0 0,0 0 0,0 0 0,0 0 0,0 0 0,0 0 0,-1 0 0,1 0 0,0 0 0,0 0 0,0 0 0,0 0 0,0 0 0,-1 0 0,-24-1 0,-212 27 0,173-17 0,-715 112-1493,517-78 1580,-4 7-87,234-41 0,61-16 0,509-101-21,-66 14 561,-318 61-446,416-99-84,-501 110-10,-58 15 0,-21 6 0,-33 6 0,-519 131 174,-201 37 305,751-172-383,15-2-55,13-9-49,-20 4-2,-20-1 21,-51-2-11,-109 0 0,112 7 0,-242-5-382,152 5-455,-535-15-291,6-40 1181,576 36-53,112 21 0,0-1 0,0 0 0,0 0 0,0 0 0,0 0 0,0 0 0,0-1 0,0 0 0,0 1 0,1-1 0,-4-3 0,6 4 0,-1 1 0,1 0 0,0-1 0,0 1 0,0-1 0,0 1 0,-1-1 0,1 1 0,0-1 0,0 1 0,0-1 0,0 1 0,0-1 0,1 1 0,-1-1 0,0 1 0,0-1 0,0 1 0,0-1 0,0 1 0,1-1 0,-1 1 0,0-1 0,0 1 0,1-1 0,-1 1 0,0 0 0,1-1 0,-1 1 0,0 0 0,1-1 0,-1 1 0,1 0 0,-1-1 0,0 1 0,1 0 0,-1 0 0,2-1 0,7-3 0,0 0 0,0 0 0,1 1 0,-1 0 0,12-1 0,362-60 2294,-320 47-2294,-62 17 0,0 0 0,0 0 0,1 0 0,-1-1 0,0 1 0,0 0 0,0-1 0,0 1 0,0-1 0,0 1 0,0-1 0,0 1 0,-1-1 0,1 0 0,0 0 0,0 1 0,0-1 0,-1 0 0,1 0 0,0 0 0,-1 0 0,1 0 0,-1 0 0,1 0 0,-1 0 0,1 0 0,-1-1 0,-1 0 0,0 1 0,0-1 0,-1 1 0,1 0 0,0-1 0,-1 1 0,1 0 0,-1 0 0,0 0 0,1 0 0,-1 0 0,0 0 0,1 1 0,-1-1 0,0 0 0,0 1 0,-3-1 0,-44-10 0,-1 1 0,-75-3 0,96 10 0,-373-18-319,2-1-912,345 13 1231,54 9 0,1 0 0,0 0 0,0 0 0,-1 0 0,1 0 0,0 0 0,0 0 0,-1 0 0,1 0 0,0 0 0,-1 0 0,1 0 0,0 0 0,0 0 0,0 0 0,-1 0 0,1-1 0,0 1 0,0 0 0,-1 0 0,1 0 0,0 0 0,0-1 0,0 1 0,0 0 0,-1 0 0,1 0 0,0-1 0,0 1 0,0 0 0,0 0 0,0-1 0,0 1 0,0 0 0,0 0 0,0-1 0,0 1 0,0 0 0,-1 0 0,1-1 0,1 1 0,-1-1 0,22-8 0,73-11-50,105-7-1,-19 3 1444,-181 24-1387,0 0 0,0 0 0,0 0 0,0 0-1,0 0 1,0 0 0,0 0 0,0 0 0,0 0 0,0 0 0,0 0 0,0 0 0,0 0 0,0 0 0,0 0 0,0-1 0,0 1-1,0 0 1,0 0 0,0 0 0,0 0 0,0 0 0,0 0 0,0 0 0,0 0 0,0 0 0,0 0 0,0 0 0,0 0 0,0 0 0,0 0-1,0 0 1,0 0 0,0 0 0,0 0 0,0 0 0,0 0 0,0 0 0,0 0 0,1 0 0,-13-2 32,-28-1-61,-611 15-55,264-1-1013,195-9 832,-238 8 284,344-4-25,81-5 0,6 0 0,14 2 0,36 2 0,673-1-58,-113-2 350,-549 2 643,-62-4-931,0 0-1,1 0 1,-1 0 0,0 0-1,0 0 1,0 0-1,0 0 1,0 0 0,1 0-1,-1 0 1,0 0-1,0 0 1,0 0 0,0 0-1,0 0 1,0 0-1,1 0 1,-1 0 0,0 0-1,0 0 1,0 0-1,0 0 1,0 0 0,0 0-1,1 1 1,-1-1-1,0 0 1,0 0-1,0 0 1,0 0 0,0 0-1,0 0 1,0 0-1,0 0 1,0 1 0,1-1-1,-1 0 1,0 0-1,0 0 1,0 0 0,0 0-1,0 0 1,0 1-1,0-1 1,0 0 0,0 0-1,0 0 1,0 0-1,0 0 1,0 1-1,0-1 1,0 0 0,0 0-1,0 0 1,0 0-1,-1 1 1,-13 4 25,-34 3-29,-88 3 0,86-8 0,-1264 99-2013,1155-83 2013,100-7 0,60-12 0,-1 0 0,0 0 0,0 0 0,0 0 0,0 0 0,0 0 0,0 0 0,0 0 0,1 0 0,-1 0 0,0 0 0,0 1 0,0-1 0,0 0 0,0 0 0,0 0 0,0 0 0,0 0 0,0 0 0,1 0 0,-1 0 0,0 1 0,0-1 0,0 0 0,0 0 0,0 0 0,0 0 0,0 0 0,0 0 0,0 1 0,0-1 0,0 0 0,0 0 0,0 0 0,0 0 0,0 0 0,0 0 0,0 1 0,0-1 0,0 0 0,0 0 0,0 0 0,-1 0 0,1 0 0,0 0 0,0 0 0,0 1 0,0-1 0,0 0 0,0 0 0,0 0 0,0 0 0,0 0 0,0 0 0,-1 0 0,1 0 0,0 0 0,0 0 0,0 0 0,0 0 0,0 1 0,32 4 0,366 3-2,-266-9-107,660-19-119,-734 16 1143,-49 2-471,-37-1-186,-872-3-1556,545 8 984,-42-1 877,361-1-482,-17 0-48,53 0-33,0 0 0,0 0-1,0 0 1,0 0 0,0 0 0,0 0-1,0 0 1,0 0 0,0 0 0,0-1-1,0 1 1,0 0 0,0 0 0,0 0-1,0 0 1,0 0 0,0 0 0,31-3 2,841-45 1670,-816 49-1672,-41 0 0,-1-1 0,29-3 0,-163 16 0,32-5 0,-930 124-568,978-123 568,82-11 0,983-53 0,-1207 56 552,61-2-536,-1147 54-1576,1158-43 1560,91-10 0,24-4 0,54-11 0,63-8 0,-53 12 0,176-31 0,1372-141-1133,-1566 180 1133,-98 3 0,-1778 123-2625,1486-76 1817,77-7 606,104-15 202,152-23 0,1-1 0,-1 0 0,1-1 0,-1 1 0,0-1 0,1 0 0,-7-1 0,57-16 0,493-147 2645,-153 49-1074,-102 27-1219,-239 71 894,-43 16-984,-7 0-72,-25 6-128,-663 158-1335,375-82 429,126-37 790,-113 30-62,280-65 116,26-6 0,6-2 0,46-5 0,426-91 0,-305 55 0,-140 32 43,196-46 1662,-199 44-1389,-25 8-246,-7 0-38,-48 6 58,-1201 231-1298,1129-205 1208,117-29 0,1 1 0,-1-1 0,1 1 0,-1-1 0,1 1 0,0 0 0,-8 6 0,12-8 0,0 0 0,0 0 0,0 1 0,0-1 0,0 0 0,0 0 0,0 0 0,0 1 0,0-1 0,0 0 0,1 0 0,-1 0 0,0 1 0,0-1 0,0 0 0,0 0 0,0 0 0,0 1 0,0-1 0,1 0 0,-1 0 0,0 0 0,0 0 0,0 0 0,0 1 0,1-1 0,-1 0 0,0 0 0,0 0 0,0 0 0,1 0 0,-1 0 0,0 0 0,0 0 0,0 0 0,1 0 0,-1 0 0,0 0 0,0 0 0,0 0 0,1 0 0,-1 0 0,0 0 0,0 0 0,1 0 0,29 2 0,270-20 0,13-22-358,-168 20-64,23-1 286,272-40 313,-382 49 461,-58 12-634,0 0-1,0 0 1,0 0-1,1 0 1,-1 0 0,0 0-1,0 0 1,0 0-1,0 0 1,0 0 0,1 0-1,-1 0 1,0 0-1,0 0 1,0 0 0,0 0-1,1 0 1,-1 0 0,0 0-1,0 0 1,0 0-1,0 0 1,0 0 0,1 0-1,-1 0 1,0-1-1,0 1 1,0 0 0,0 0-1,0 0 1,0 0-1,1 0 1,-1 0 0,0 0-1,0-1 1,0 1 0,0 0-1,0 0 1,0 0-1,0 0 1,0 0 0,0-1-1,0 1 1,0 0-1,0 0 1,0 0 0,0 0-1,0 0 1,0-1-1,0 1 1,0 0 0,0 0-1,0 0 1,0 0 0,0-1-1,0 1 1,0 0-1,0 0 1,0 0 0,0 0-1,0 0 1,0 0-1,0-1 1,0 1 0,-1 0-1,1 0 1,0 0-1,-30-4 96,-51 3-167,0 4 0,-122 21 0,-165 49-309,317-61 356,-51 11 374,-195 69 0,278-81-203,28-9-126,39-8-38,711-170 117,-739 171-84,70-22 469,-72 17-381,-18 10-107,0-1 1,0 1-1,0 0 0,0 0 1,1 0-1,-1 0 0,0 0 0,0-1 1,0 1-1,0 0 0,0 0 1,0 0-1,0-1 0,0 1 1,0 0-1,0 0 0,0 0 1,0-1-1,0 1 0,0 0 1,0 0-1,0 0 0,0 0 0,0-1 1,0 1-1,0 0 0,0 0 1,0 0-1,0-1 0,0 1 1,0 0-1,-1 0 0,1 0 1,0 0-1,0-1 0,0 1 0,0 0 1,0 0-1,0 0 0,-1 0 1,1 0-1,0 0 0,0-1 1,0 1-1,0 0 0,-1 0 1,1 0-1,0 0 0,-7-2 0,0 0 0,0 0 0,-1 1 0,1 0 0,0 1 0,-12 0 0,-125 3-17,-170 25 0,222-18-60,-112 14-201,-261 66 1,433-80 277,25-7 0,11-4 0,38-14-28,-41 15 28,-1 0 1,0 0 0,0 0-1,0 0 1,1 0-1,-1 0 1,0 0-1,0 0 1,1 0 0,-1 0-1,0 0 1,0 0-1,1 0 1,-1 0-1,0 0 1,0-1 0,0 1-1,1 0 1,-1 0-1,0 0 1,0 0 0,0-1-1,0 1 1,1 0-1,-1 0 1,0 0-1,0-1 1,0 1 0,0 0-1,0 0 1,0 0-1,0-1 1,0 1-1,0 0 1,1 0 0,-1-1-1,0 1 1,0 0-1,0 0 1,0-1 0,0 1-1,-1 0 1,1 0-1,0-1 1,0 1-1,0 0 1,0-1 0,-31-1 110,-41 9 69,1 4 0,-88 24 1,133-29-167,-60 16-14,63-14 0,23-8 0,0 0 0,0 0 0,0 0 0,0 0 0,0 0 0,0 0 0,0 0 0,0 0 0,0 0 0,0 0 0,0 0 0,0 0 0,0 0 0,1 0 0,-1 0 0,0 0 0,0 0 0,0 0 0,0 1 0,0-1 0,0 0 0,0 0 0,0 0 0,0 0 0,0 0 0,41-8 0,641-191 0,-582 167 0,5-2 0,-78 23 0,-22 6 0,-44 9 0,-324 79 0,1 29 0,345-106 0,-12 2 0,1 2 0,-1 1 0,-32 19 0,53-23 0,14-4 0,15-5 0,-1-1 0,0-1 0,31-9 0,-5 1 0,-4 1 0,552-122 0,-523 118 0,-60 10 0,-25 3 0,-50 6 0,-1018 114-936,970-107 936,83-10 0,29-1 0,0 0 0,0 0 0,0-1 0,0 1 0,0 0 0,0 0 0,0 0 0,1 0 0,-1 0 0,0 0 0,0 0 0,0 0 0,0 0 0,0 0 0,0 0 0,0 0 0,0-1 0,0 1 0,0 0 0,0 0 0,0 0 0,0 0 0,1 0 0,-1 0 0,0 0 0,0-1 0,0 1 0,0 0 0,0 0 0,0 0 0,0 0 0,0 0 0,0 0 0,0 0 0,0-1 0,0 1 0,-1 0 0,1 0 0,0 0 0,0 0 0,0 0 0,0 0 0,0 0 0,0-1 0,0 1 0,0 0 0,0 0 0,0 0 0,0 0 0,0 0 0,0 0 0,-1 0 0,1 0 0,0 0 0,0 0 0,0 0 0,0 0 0,0 0 0,0-1 0,0 1 0,-1 0 0,1 0 0,0 0 0,45-18 0,510-150 0,-263 84 0,-176 46 156,-86 26 214,-26 8-102,-48 12-126,-124 32-142,-272 68 0,331-75 0,66-13 0,43-20 0,-1 0 0,1 0 0,0 0 0,0 0 0,-1 0 0,1 1 0,0-1 0,0 0 0,-1 0 0,1 0 0,0 0 0,0 1 0,0-1 0,0 0 0,-1 0 0,1 0 0,0 1 0,0-1 0,0 0 0,0 0 0,0 1 0,-1-1 0,1 0 0,0 0 0,0 1 0,0-1 0,0 0 0,0 0 0,0 1 0,0-1 0,0 0 0,0 0 0,0 1 0,0-1 0,0 0 0,0 0 0,0 1 0,1-1 0,-1 0 0,0 1 0,22 3 0,23-6 0,-1-2 0,84-20 0,413-111 0,-537 134 0,17-5 0,38-9 0,88-36 0,-135 43 0,-21 6 0,-37 7 0,-74 18 0,26-4 0,-1511 233-1514,1419-226 1465,138-18 49,90-12 0,859-133 1563,-869 129-1563,-32 8 0,-1 0 0,1 0 0,0 0 0,0 0 0,0 0 0,0 0 0,0 0 0,0 0 0,0 0 0,0-1 0,0 1 0,0 0 0,0 0 0,0 0 0,0 0 0,0 0 0,0 0 0,0 0 0,0 0 0,0-1 0,0 1 0,0 0 0,0 0 0,0 0 0,0 0 0,0 0 0,0 0 0,0 0 0,0-1 0,0 1 0,0 0 0,0 0 0,0 0 0,0 0 0,0 0 0,0 0 0,0 0 0,0 0 0,0 0 0,1-1 0,-1 1 0,0 0 0,0 0 0,0 0 0,0 0 0,0 0 0,0 0 0,0 0 0,0 0 0,1 0 0,-1 0 0,0 0 0,0 0 0,-57-4 0,-164 8-168,1 8 0,-396 76 0,501-61 67,87-17 101,28-7 0,7-2 0,54-6 0,463-86-181,3-24-591,-465 101 768,140-38 488,-178 40-388,-24 12-96,0 0 1,1 0-1,-1 0 0,0 0 1,0-1-1,0 1 1,0 0-1,0 0 1,0 0-1,0 0 1,1 0-1,-1-1 0,0 1 1,0 0-1,0 0 1,0 0-1,0 0 1,0-1-1,0 1 0,0 0 1,0 0-1,0 0 1,0-1-1,0 1 1,0 0-1,0 0 1,0 0-1,0 0 0,0-1 1,-1 1-1,1 0 1,0 0-1,0 0 1,0 0-1,0-1 0,0 1 1,0 0-1,0 0 1,0 0-1,-1 0 1,1 0-1,0 0 1,0-1-1,0 1 0,0 0 1,-1 0-1,1 0 1,0 0-1,0 0 1,0 0-1,0 0 0,-1 0 1,1 0-1,0 0 1,-7-2-6,1 1 0,-1 0 0,1 0 1,-14 0-1,-208 15 5,167-8 0,-872 107 0,875-104 153,57-10-78,3 0 8,13-2 97,95-20 311,-105 22-491,327-75 0,-265 53 0,-51 11 0,-16 12 0,0-1 0,1 1 0,-1 0 0,0 0 0,0-1 0,0 1 0,0 0 0,0 0 0,0-1 0,0 1 0,0 0 0,0 0 0,0-1 0,0 1 0,0 0 0,0 0 0,0-1 0,0 1 0,-1 0 0,1 0 0,0-1 0,0 1 0,0 0 0,0 0 0,0-1 0,-1 1 0,1 0 0,0 0 0,0 0 0,0-1 0,0 1 0,-1 0 0,1 0 0,0 0 0,0 0 0,-1-1 0,-3 0 0,-1-1 0,1 1 0,0 0 0,-1 0 0,1 0 0,-7 0 0,-41-2 0,0 1 0,-63 8 0,-108 20 0,170-18 0,-36 4 0,63-10 0,54-10 0,219-55 0,-774 206 0,451-122 0,48-9 0,30-11 0,0 0 0,0-1 0,0 1 0,0-1 0,1 0 0,-1 0 0,0 0 0,0 0 0,1 0 0,-1 0 0,4-2 0,471-52 0,-408 42 0,-61 8 0,-17 3 0,-57 5 0,1 2 0,-64 16 0,45-7 0,71-13 0,-415 81 0,384-70 0,45-12 0,-1-1 0,0 0 0,0 0 0,0 0 0,0 0 0,0 0 0,0 0 0,1 0 0,-1 0 0,0 0 0,0 0 0,0 1 0,0-1 0,0 0 0,0 0 0,0 0 0,0 0 0,0 0 0,1 1 0,-1-1 0,0 0 0,0 0 0,0 0 0,0 0 0,0 0 0,0 1 0,0-1 0,0 0 0,0 0 0,0 0 0,0 0 0,0 0 0,0 1 0,0-1 0,0 0 0,0 0 0,0 0 0,-1 0 0,1 0 0,0 1 0,0-1 0,0 0 0,0 0 0,0 0 0,0 0 0,0 0 0,0 0 0,0 1 0,-1-1 0,1 0 0,0 0 0,0 0 0,0 0 0,0 0 0,17 1 0,0-1 0,23-2 0,-19 0 0,748-69 0,-754 68 0,-23 3 0,-40 3 0,-874 120-652,822-101 652,88-17 0,25-2 0,539-33-340,-407 17 216,-25 2 54,330-21 152,-427 33 235,-23-1-314,0 0-1,0 0 0,0 0 1,0 0-1,0 0 0,0 0 1,0 0-1,0 0 0,-1 0 1,1 0-1,0 0 1,0 0-1,0 0 0,0 0 1,0 0-1,0 1 0,0-1 1,0 0-1,0 0 0,-1 0 1,1 0-1,0 0 0,0 0 1,0 0-1,0 0 1,0 0-1,0 0 0,0 0 1,0 1-1,0-1 0,0 0 1,0 0-1,0 0 0,0 0 1,0 0-1,0 0 1,0 0-1,0 0 0,0 1 1,0-1-1,0 0 0,0 0 1,0 0-1,0 0 0,0 0 1,0 0-1,0 0 0,0 0 1,0 0-1,0 1 1,0-1-1,0 0 0,0 0 1,0 0-1,0 0 0,0 0 1,0 0-1,0 0 0,0 0 1,1 0-1,-1 0 0,0 1 1,0-1-1,0 0 1,-43 14 52,34-11-53,-272 73-4,-249 81 484,523-154-468,0-1 0,0 1-1,0 0 1,0 1 0,1 0 0,-13 9-1,19-13-13,0 0 0,0 0 0,-1 1 0,1-1 0,0 0 0,0 1 0,0-1 0,-1 0 0,1 0 0,0 1 0,0-1 0,0 0 0,0 1 0,0-1 0,0 1 0,-1-1 0,1 0 0,0 1 0,0-1 0,0 0 0,0 1 0,0-1 0,1 0 0,-1 1 0,0-1 0,0 0 0,0 1 0,0-1 0,0 0 0,0 1 0,0-1 0,1 0 0,-1 1 0,17 8 0,11-4 0,0-1 0,0-1 0,0-2 0,46-2 0,-39 0 0,495-13-497,323-2-163,-712 20 660,-133-3 0,1-1 0,-1 2 0,0-1 0,1 1 0,7 3 0,-16-5 0,1 0 0,-1 0 0,1 1 0,-1-1 0,0 0 0,1 0 0,-1 0 0,0 0 0,1 1 0,-1-1 0,0 0 0,0 0 0,1 1 0,-1-1 0,0 0 0,0 0 0,1 1 0,-1-1 0,0 0 0,0 1 0,0-1 0,0 0 0,1 1 0,-1-1 0,0 1 0,0-1 0,0 0 0,0 1 0,0-1 0,0 0 0,0 1 0,0-1 0,0 0 0,0 1 0,0-1 0,0 1 0,0-1 0,0 1 0,-2 1 0,0-1 0,1 1 0,-1 0 0,0-1 0,0 0 0,0 1 0,0-1 0,0 0 0,0 0 0,0 0 0,-2 1 0,-42 16 0,-1-3 0,-65 13 0,47-12 0,43-11 0,-937 252 0,931-249 15,12-4 21,0 1-1,0 1 1,1 0 0,-26 14-1,41-20-23,0 0 0,0 0 0,-1 0 0,1 0-1,0 0 1,0 0 0,-1 0 0,1 0 0,0 0 0,0 0 0,-1 0 0,1 1-1,0-1 1,0 0 0,0 0 0,-1 0 0,1 0 0,0 0 0,0 1-1,0-1 1,-1 0 0,1 0 0,0 0 0,0 1 0,0-1 0,0 0 0,0 0-1,-1 0 1,1 1 0,0-1 0,0 0 0,0 0 0,0 1 0,0-1-1,0 0 1,0 0 0,0 1 0,0-1 0,0 0 0,0 0 0,0 1 0,0-1-1,0 0 1,0 0 0,0 1 0,0-1 0,0 0 0,1 0 0,-1 1-1,0-1 1,0 0 0,0 0 0,0 0 0,0 1 0,1-1 0,-1 0 0,0 0-1,0 0 1,0 1 0,1-1 0,-1 0 0,0 0 0,0 0 0,1 0-1,8 2 12,0-1-1,0 0 1,0 0-1,0-1 1,0-1-1,-1 1 1,12-3-1,6 0-9,333-50-13,-183 23 0,405-59 0,-506 74 0,-59 8 0,-23 2 0,-33 1 0,-258 22 0,-16 0 0,305-20 0,24-1 0,205-34 15,292-53-855,-400 68 705,267-57 105,-323 64 30,-1041 236-822,662-151 740,213-47-45,8-2 43,-169 56 0,245-64 84,26-13 0,0 0 0,-1 1 0,1-1 0,0 0 0,0 0 0,-1 0 0,1 0 0,0 1 0,0-1 0,-1 0 0,1 0 0,0 0 0,0 1 0,0-1 0,0 0 0,-1 0 0,1 1 0,0-1 0,0 0 0,0 0 0,0 1 0,0-1 0,0 0 0,0 1 0,0-1 0,0 0 0,0 0 0,0 1 0,0-1 0,0 0 0,0 1 0,0-1 0,0 0 0,0 0 0,0 1 0,0-1 0,0 1 0,3 0 0,0 1 0,0-1 0,0 1 0,1-1 0,-1 0 0,0 0 0,0-1 0,1 1 0,-1-1 0,6 1 0,110 7 0,190-11 0,-289 2 0,702-69 718,-9-58-628,-662 117-64,-4 3 16,77-26 0,-114 28-42,-18 4 0,-29 7 0,-59 15 0,47-9 0,-11 1 10,-351 86 1210,485-110-1179,85-25-96,476-98-690,143 17 575,-635 97 180,-99 15-10,-41 6 0,-27 4 0,-1118 205-28,1013-179 28,95-20 0,30-9 0,7-1 0,49-11 0,849-157 0,-899 168 0,125-23 0,-76 9-41,-50 14 42,-1 0 0,1 0 0,-1 0 1,0 0-1,1 0 0,-1 0 0,0-1 1,1 1-1,-1 0 0,0 0 0,1 0 1,-1 0-1,0-1 0,1 1 0,-1 0 1,0 0-1,1-1 0,-1 1 0,0 0 1,0-1-1,1 1 0,-1 0 0,0 0 1,0-1-1,0 1 0,0-1 0,1 1 1,-1 0-1,0-1 0,0 1 0,0 0 1,0-1-1,-1 0 11,-1 0 1,1 0 0,-1 0-1,0 1 1,1-1 0,-1 0-1,1 1 1,-1 0 0,0-1-1,0 1 1,1 0 0,-3 0 0,-251-10 744,173 9-691,-410 10-1408,-865 125-1,1225-110 1264,128-24 79,0 1 0,-1-1 0,1 1 0,0 0 0,0 0 0,0 1 0,1-1 0,-1 1 0,-4 2 0,58-8 0,480-106 102,-231 42 366,260-36-278,-81 15-178,-461 86-12,-29 4 0,-49 10 0,-908 211 871,843-189-801,84-19 204,86-25-195,385-94-740,758-86 0,-1059 181 1093,-106 11-331,-37 6-85,-60 10-25,-119 21 9,-772 179-1077,905-200 1700,53-14-405,12-3-57,85-20 30,-58 12-236,405-80 11,4 18-1,587-17 0,-993 85 217,-23 0-172,0 2-1,0-1 1,21 3-1,-65 1-9,-346 50 10,-5 26 161,-239 76-134,528-124-37,91-30 0,1 1 0,-1-1 0,1 0 0,0 1 0,-1 0 0,1 0 0,0 0 0,-5 4 0,8-6 0,0 1 0,0-1 0,0 0 0,0 0 0,0 0 0,0 1 0,0-1 0,0 0 0,0 0 0,0 0 0,0 1 0,0-1 0,0 0 0,0 0 0,0 0 0,0 1 0,0-1 0,0 0 0,0 0 0,0 0 0,0 0 0,1 1 0,-1-1 0,0 0 0,0 0 0,0 0 0,0 0 0,0 1 0,0-1 0,1 0 0,-1 0 0,0 0 0,0 0 0,0 0 0,0 0 0,1 1 0,-1-1 0,0 0 0,0 0 0,0 0 0,1 0 0,-1 0 0,0 0 0,0 0 0,25 3 0,36-3 0,0-4 0,99-18 0,-52 6 0,1097-104 201,-1157 117-201,-44 2 0,-9 0 0,-73 1 0,49 1 0,-855 33-776,3 77 202,881-110 576,-185 39 669,179-37-671,17-2 0,68-4 0,111-21 0,-122 14 0,199-30 1,345-43 7,-406 64-6,206 8 1,-402 11 53,9 0 465,-36 3 183,-464 64-425,6 38-302,398-84 23,60-11 0,17-10 0,0 1 0,0-1 0,0 0 0,0 0 0,0 1 0,0-1 0,0 0 0,0 0 0,0 1 0,0-1 0,1 0 0,-1 0 0,0 1 0,0-1 0,0 0 0,0 0 0,1 1 0,-1-1 0,0 0 0,0 0 0,0 0 0,1 0 0,-1 0 0,0 1 0,0-1 0,1 0 0,-1 0 0,0 0 0,0 0 0,1 0 0,-1 0 0,0 0 0,0 0 0,1 0 0,0 0 0,41 6 0,474-3 0,-334-6 0,81 0 0,-493 3 0,-1133 106-1733,1218-83 1733,108-13 0,37-10 0,0 0 0,0 1 0,0-1 0,0 0 0,0 0 0,0 0 0,1 0 0,-1 0 0,0 0 0,0 0 0,0 0 0,0 1 0,0-1 0,0 0 0,0 0 0,0 0 0,0 0 0,0 0 0,0 1 0,0-1 0,1 0 0,-1 0 0,0 0 0,0 0 0,0 0 0,0 1 0,0-1 0,0 0 0,0 0 0,-1 0 0,1 0 0,0 0 0,0 1 0,0-1 0,0 0 0,0 0 0,0 0 0,0 0 0,0 0 0,0 0 0,0 1 0,0-1 0,0 0 0,-1 0 0,1 0 0,0 0 0,0 0 0,0 0 0,0 0 0,0 0 0,0 0 0,-1 1 0,1-1 0,0 0 0,0 0 0,0 0 0,0 0 0,0 0 0,-1 0 0,1 0 0,0 0 0,0 0 0,0 0 0,60 5 0,764-44-825,-502 15 629,-322 24 196,1007-80 1639,-967 75-1639,-67 4 0,-567 24 1115,512-18-1115,51 0 0,69-7 0,1006-28 0,-685 26 0,-529 4 0,-946 1-739,1069-2 739,45 1 0,6-1 0,24-2 0,773-18-473,-617 20 323,535 0-602,-686 1 752,-71 0 0,-464-34-349,139 7-62,-612-8 256,572 23 1217,354 8-797,37 1-291,17 0-1,176-22 51,259-3 0,-326 24 101,859-30 740,-888 29-865,-63 1 0,-22 4 0,0 0 0,0 0 0,0 0 0,0 0 0,0 0 0,0 0 0,0 0 0,0 0 0,0 0 0,0 0 0,0-1 0,0 1 0,0 0 0,0 0 0,0 0 0,0 0 0,0 0 0,-1 0 0,1 0 0,0 0 0,0 0 0,0 0 0,0 0 0,0-1 0,0 1 0,1 0 0,-1 0 0,0 0 0,0 0 0,0 0 0,0 0 0,0 0 0,0 0 0,0 0 0,0 0 0,0 0 0,0 0 0,0 0 0,0-1 0,0 1 0,0 0 0,0 0 0,0 0 0,0 0 0,0 0 0,0 0 0,0 0 0,1 0 0,-1 0 0,0 0 0,0 0 0,0 0 0,0 0 0,0 0 0,-36-5 0,-539-5 0,402 11 0,24-3 117,-137 4 483,555-19-600,302-14 0,-509 28 0,-56 2 0,-13 1 0,-107-1 0,1 0-38,-434 4-740,8 22 171,471-16 607,60-7 0,8 1 0,32 1 0,389-19 3,-268 4-167,967-35-641,-1039 45 1031,-70 3 224,-20 1 1,-134 22-173,-53 13-331,188-36 88,1 0-1,-1 1 1,0-1-1,-12 8 1,20-9-23,-1-1-1,1 0 1,0 0 0,-1 0-1,1 1 1,0-1 0,-1 0 0,1 0-1,0 1 1,-1-1 0,1 0 0,0 1-1,0-1 1,-1 0 0,1 1-1,0-1 1,0 0 0,0 1 0,-1-1-1,1 0 1,0 1 0,0-1-1,0 1 1,0-1 0,0 0 0,0 1-1,0-1 1,0 1 0,0-1 0,0 1-1,0-1 1,0 0 0,0 1-1,0-1 1,0 1 0,0-1 0,1 0-1,-1 1 1,0-1 0,0 0-1,0 1 1,1-1 0,-1 1 0,0-1-1,0 0 1,1 0 0,-1 1-1,0-1 1,1 0 0,-1 0 0,0 1-1,1-1 1,-1 0 0,1 0 0,-1 0-1,0 1 1,1-1 0,0 0-1,14 6 9,0-1 0,1 0 0,0-1 0,0 0 0,0-2 0,0 0-1,20 0 1,-8 1-6,874 45-14,-890-47 0,15 0 0,-55-1 0,-708-2 0,956 3 0,256-7 0,-436 1 0,-40 5 0,0 0 0,0 0 0,0 0 0,0 0 0,0 0 0,0 0 0,0 0 0,0 0 0,0-1 0,0 1 0,-1 0 0,1 0 0,0 0 0,0 0 0,0 0 0,0 0 0,0 0 0,0 0 0,0 0 0,0 0 0,0 0 0,0-1 0,0 1 0,0 0 0,0 0 0,0 0 0,0 0 0,0 0 0,0 0 0,0 0 0,1 0 0,-1 0 0,0 0 0,0 0 0,0 0 0,0-1 0,0 1 0,0 0 0,0 0 0,0 0 0,0 0 0,0 0 0,0 0 0,0 0 0,0 0 0,0 0 0,0 0 0,0 0 0,1 0 0,-25-4 0,-424-7 0,342 11 0,89-1 0,20 0 0,33-2 0,-30 3 0,338-13 0,-21 2 0,-227 5 0,-91 6 0,0 0 0,0 0 0,0 0 0,0 1 0,10 1 0,-15-2 0,0 0 0,0 0 0,0 0 0,0 1 0,0-1 0,0 0 0,0 0 0,0 0 0,1 0 0,-1 0 0,0 0 0,0 0 0,0 1 0,0-1 0,0 0 0,0 0 0,0 0 0,0 0 0,0 0 0,0 0 0,0 1 0,0-1 0,0 0 0,0 0 0,0 0 0,0 0 0,0 0 0,0 1 0,0-1 0,0 0 0,0 0 0,0 0 0,0 0 0,0 0 0,0 0 0,0 1 0,0-1 0,0 0 0,-1 0 0,1 0 0,0 0 0,0 0 0,0 0 0,0 0 0,0 1 0,0-1 0,0 0 0,-1 0 0,1 0 0,0 0 0,0 0 0,0 0 0,0 0 0,0 0 0,0 0 0,-1 0 0,1 0 0,-23 10 0,-26 5 0,-96 16 0,-63-4 0,88-13 0,10 1 0,66-5 0,37-5 0,26-3 0,122-8 0,172-29 0,-253 27 0,182-25 0,-229 32 0,33-2 0,-44 3 0,-1 0 0,1 0 0,0 0 0,0 0 0,0 0 0,-1 1 0,1-1 0,0 1 0,0-1 0,-1 1 0,1 0 0,0-1 0,-1 1 0,1 0 0,-1 0 0,1 0 0,1 2 0,-3-3 0,0 1 0,1-1 0,-1 1 0,0-1 0,0 0 0,0 1 0,0-1 0,0 1 0,0-1 0,0 1 0,0-1 0,0 1 0,0-1 0,0 0 0,0 1 0,-1-1 0,1 1 0,0-1 0,0 1 0,0-1 0,0 0 0,-1 1 0,1-1 0,0 0 0,0 1 0,-1-1 0,1 0 0,0 1 0,-1-1 0,1 0 0,0 1 0,-1-1 0,1 0 0,-1 0 0,1 1 0,-18 9 0,15-8 0,2-2 0,1 1 0,-1-1 0,1 0 0,-1 0 0,1 1 0,-1-1 0,1 0 0,-1 1 0,1-1 0,-1 1 0,1-1 0,-1 1 0,1-1 0,0 1 0,-1-1 0,1 1 0,0-1 0,-1 1 0,1-1 0,0 1 0,0 0 0,-1-1 0,1 1 0,10 6 0,27-1 0,-34-6 0,154 4 0,-108-5 0,1 2 0,-1 2 0,62 13 0,-72-8 0,-13-3 0,41 14 0,-59-16 0,0 0 0,0 1 0,0 0 0,-1 0 0,0 1 0,0 0 0,0 0 0,0 1 0,6 7 0,-10-10 0,1 1 0,0-1 0,0 0 0,0 0 0,0 0 0,1-1 0,-1 0 0,1 0 0,-1 0 0,1 0 0,0-1 0,0 1 0,0-1 0,0-1 0,9 1 0,26 5 0,1-3 0,64-2 0,83-16 0,-122 9 0,595-96 0,-560 83 0,-90 17 0,-17 3 0,-31 5 0,-128 26 0,-297 51 0,396-76 0,55-9 0,17-3 0,23-8 0,59-17 0,-40 15 0,372-110 0,-211 65 0,-113 28 0,-76 20 0,-20 12 0,0-1 0,0 1 0,0 0 0,0 0 0,1-1 0,-1 1 0,0 0 0,0 0 0,0-1 0,0 1 0,0 0 0,0-1 0,0 1 0,0 0 0,0 0 0,0-1 0,0 1 0,0 0 0,0 0 0,-1-1 0,1 1 0,0 0 0,0 0 0,0-1 0,0 1 0,0 0 0,-1 0 0,1-1 0,0 1 0,0 0 0,0 0 0,0 0 0,-1-1 0,1 1 0,0 0 0,0 0 0,-1 0 0,1 0 0,0 0 0,0-1 0,-1 1 0,1 0 0,0 0 0,0 0 0,-1 0 0,-14-4 0,1 1 0,-1 1 0,1 0 0,-18 0 0,-665-5-677,91 5 136,504-6 541,99 8 0,-1-1 0,1 1 0,0-1 0,-1 1 0,1-1 0,0 0 0,-1-1 0,1 1 0,-3-3 0,5 4 0,1 0 0,0 0 0,0-1 0,-1 1 0,1 0 0,0-1 0,0 1 0,0 0 0,0-1 0,0 1 0,0 0 0,-1-1 0,1 1 0,0 0 0,0-1 0,0 1 0,0 0 0,0-1 0,0 1 0,0 0 0,1-1 0,-1 1 0,0 0 0,0-1 0,0 1 0,0 0 0,0-1 0,0 1 0,1 0 0,-1 0 0,0-1 0,0 1 0,0 0 0,1-1 0,-1 1 0,0 0 0,0 0 0,1 0 0,-1-1 0,0 1 0,0 0 0,1 0 0,-1 0 0,0 0 0,1-1 0,8-3 0,0 0 0,0 0 0,0 0 0,19-3 0,126-22 3,237-14-1,-231 29 79,667-85 345,-809 97-426,-22 5 0,-34 8 0,-136 27 6,-179 16-1,-173-17 70,414-36-75,83-3 0,29 2 0,0 0 0,0 0 0,0 0 0,0 0 0,1 0 0,-1 0 0,0 0 0,0 0 0,0 0 0,0 0 0,0 0 0,0-1 0,0 1 0,0 0 0,0 0 0,0 0 0,0 0 0,0 0 0,0 0 0,0 0 0,0 0 0,0 0 0,0 0 0,0-1 0,0 1 0,0 0 0,0 0 0,0 0 0,0 0 0,0 0 0,0 0 0,-1 0 0,1 0 0,0 0 0,0 0 0,0 0 0,0-1 0,0 1 0,0 0 0,0 0 0,0 0 0,0 0 0,0 0 0,0 0 0,0 0 0,0 0 0,-1 0 0,45-8 0,228-21 22,107-16 576,-354 39-598,-22 3 0,-35 2 0,-189 28 0,183-19 0,35-4 0,11-1 0,17 0 0,29-2 0,-38-2 0,0 1 0,0 1 0,0 0 0,0 1 0,30 8 0,-46-10 0,1 0 0,-1 0 0,1 0 0,-1 0 0,1 0 0,-1 0 0,1 1 0,-1-1 0,1 0 0,-1 0 0,1 1 0,-1-1 0,0 0 0,1 0 0,-1 1 0,1-1 0,-1 0 0,0 1 0,1-1 0,-1 1 0,0-1 0,0 0 0,1 1 0,-1-1 0,0 1 0,0-1 0,0 1 0,1-1 0,-1 1 0,0-1 0,0 1 0,0-1 0,0 1 0,0-1 0,0 1 0,0-1 0,0 1 0,0-1 0,0 1 0,0-1 0,-1 1 0,1-1 0,0 1 0,0-1 0,0 1 0,-1-1 0,1 0 0,0 1 0,0-1 0,-1 1 0,1-1 0,0 0 0,-1 1 0,1-1 0,-1 1 0,-26 18 0,25-18 0,-44 23 0,-93 32 0,-2 2 0,105-37 0,28-9 0,8-11 0,0-1 0,1 1 0,-1-1 0,1 1 0,-1-1 0,0 1 0,1-1 0,-1 0 0,1 1 0,-1-1 0,1 1 0,0-1 0,-1 0 0,1 1 0,-1-1 0,1 0 0,-1 0 0,1 0 0,0 1 0,-1-1 0,1 0 0,0 0 0,-1 0 0,1 0 0,0 0 0,0 0 0,17 1 0,-1 0 0,1-2 0,0 0 0,0-1 0,24-5 0,86-28 0,-123 33 0,-7 2 0,-17 4 0,16-4 0,-1 1 0,1 0 0,0 0 0,-1 0 0,1 0 0,0 0 0,0 1 0,0 0 0,0-1 0,0 1 0,-4 4 0,9-2 0,8-3 0,31-2 0,0-1 0,64-14 0,-34 5 0,336-54 0,-405 65 0,-4 1 0,-10 3 0,-32 8 0,-661 132-578,472-101-384,-820 136 655,1025-176 306,23-3 1,6-1 0,37-11 1,-15 5-1,620-162 0,365-4 1046,-969 168-1046,-28 4 0,0 0 0,0 0 0,0-1 0,0-1 0,0 1 0,0-2 0,14-6 0,-25 10 0,0 0 0,0 0 0,0 0 0,0 0 0,0 0 0,0 0 0,0 0 0,0-1 0,0 1 0,0 0 0,0 0 0,0 0 0,0 0 0,0 0 0,0 0 0,0 0 0,0-1 0,0 1 0,0 0 0,0 0 0,0 0 0,0 0 0,0 0 0,0 0 0,0-1 0,0 1 0,0 0 0,0 0 0,0 0 0,0 0 0,0 0 0,0 0 0,0 0 0,0 0 0,0-1 0,0 1 0,-1 0 0,1 0 0,0 0 0,0 0 0,0 0 0,0 0 0,0 0 0,0 0 0,0 0 0,0 0 0,-1 0 0,1 0 0,0 0 0,0 0 0,0 0 0,0 0 0,0 0 0,0 0 0,-1 0 0,1 0 0,0 0 0,0 0 0,0 0 0,0 0 0,0 0 0,-22-4 0,-477-20-24,223 18 181,165-4 378,106 9-520,0 0 0,0 0 0,0-1 0,0 1 0,1-1 0,-1 0 0,0 0 0,-4-3 0,8 4-15,1 1 0,-1-1-1,1 1 1,-1 0 0,1-1 0,0 1 0,-1-1 0,1 1 0,0-1 0,-1 1-1,1-1 1,0 1 0,0-1 0,-1 1 0,1-1 0,0 0 0,0 1 0,0-1 0,0 1-1,0-1 1,0 0 0,0 1 0,0-1 0,0 1 0,0-1 0,0 0 0,1-1 0,0 1 0,0-1 0,0 0 0,0 1 0,0-1 0,0 1 0,0 0 1,1-1-1,-1 1 0,1 0 0,-1 0 0,3-2 0,18-9 0,-1 2 0,2 0 0,-1 1 0,1 2 0,44-10 0,-30 8 0,353-77 0,-108 26 0,-217 41 0,-60 13 0,-17 1 0,-22 0 0,-1 2 0,-52 3 0,39 0 0,-636 25 0,663-26 0,48-6 0,24-4 0,46-12 0,175-16 0,-257 40 0,-21 3 0,-32 7 0,-253 51 0,-86 21 0,356-76 0,47-6 0,551-27 0,-619 31 0,-59 14 0,17-3 0,-62 10 0,128-19 0,29-3 0,33-1 0,-43-3 0,50 0 0,-30 0 0,-64 5 0,22-3 0,-300 43 0,300-38 0,44-5 0,322-7 0,60 0 0,-386 6 0,-9-2 0,-1 1 0,1 0 0,-1 1 0,1 0 0,-1 1 0,17 4 0,-26-6 0,0 0 0,0 0 0,0 0 0,0 0 0,1 0 0,-1 0 0,0 0 0,0 1 0,0-1 0,0 0 0,0 0 0,0 0 0,0 0 0,0 0 0,0 0 0,0 0 0,0 0 0,1 0 0,-1 0 0,0 0 0,0 1 0,0-1 0,0 0 0,0 0 0,0 0 0,0 0 0,0 0 0,0 0 0,0 0 0,0 0 0,0 1 0,0-1 0,0 0 0,0 0 0,0 0 0,0 0 0,0 0 0,0 0 0,0 0 0,0 0 0,0 1 0,0-1 0,0 0 0,0 0 0,0 0 0,-1 0 0,1 0 0,0 0 0,0 0 0,0 0 0,0 0 0,0 0 0,0 0 0,0 1 0,0-1 0,-13 5 0,-35 4 0,-51 4 0,38-6 0,-987 72-1345,990-77 1345,50-3 0,11-1 0,86-12 0,1293-103 427,-1327 116-356,0 2 0,59 9 0,-57-4 71,106-4 0,60-18 236,-164 11-352,919-135-9,-922 132-17,0 3 0,112 5 0,-105 2 0,121-12 0,-42-6 0,67-12 0,-186 23 0,-7 1 0,0 1 0,1 1 0,0 0 0,27 1 0,-41 1 0,1 0 0,0 1 0,-1-1 0,1 1 0,0 0 0,-1 0 0,1 0 0,-1 1 0,1-1 0,-1 1 0,0 0 0,0 0 0,0 0 0,0 0 0,0 1 0,0-1 0,0 1 0,-1 0 0,0-1 0,1 1 0,-1 0 0,0 1 0,0-1 0,-1 0 0,1 0 0,1 5 0,4 18 0,-1-1 0,-1 1 0,-1 1 0,1 33 0,-3-30 0,1 1 0,12 50 0,-14-77 0,0 0 0,0 0 0,0 1 0,0-1 0,-1 0 0,1 1 0,-1-1 0,-1 8 0,0-11 0,1 1 0,-1-1 0,1 1 0,-1-1 0,0 1 0,0-1 0,1 1 0,-1-1 0,0 0 0,0 1 0,-1-1 0,1 0 0,0 0 0,0 0 0,0 0 0,-1 0 0,1 0 0,-1 0 0,1 0 0,-1-1 0,1 1 0,-1-1 0,1 1 0,-1-1 0,-2 1 0,-22 3 0,1-1 0,-1-1 0,1-1 0,-50-6 0,11 2 0,-143 0 0,194 0 0,15-4 0,24-12 0,-25 18 0,118-64 0,-73 43 0,43-30 0,-85 49 0,1 0 0,-1-1 0,-1 1 0,1-1 0,0 1 0,-1-1 0,0 0 0,0-1 0,0 1 0,0 0 0,-1-1 0,0 0 0,4-9 0,-6 12 0,1 0 0,-1-1 0,0 1 0,0 0 0,0-1 0,0 1 0,0-1 0,0 1 0,0 0 0,-1-1 0,1 1 0,-1 0 0,0-1 0,0 1 0,1 0 0,-2 0 0,1 0 0,0 0 0,0 0 0,-1 0 0,1 0 0,-1 0 0,1 0 0,-1 1 0,0-1 0,0 1 0,0-1 0,1 1 0,-2 0 0,1 0 0,-3-2 0,-5-1 0,0 0 0,0 1 0,-1 0 0,1 0 0,-1 1 0,1 1 0,-1 0 0,-18 0 0,13 2 0,1 0 0,0 1 0,0 0 0,0 1 0,-22 8 0,32-9 0,0 0 0,0 0 0,0 0 0,1 1 0,-1-1 0,1 1 0,-1 0 0,1 1 0,0-1 0,0 1 0,1 0 0,-1 0 0,1 0 0,0 0 0,0 0 0,0 1 0,0 0 0,1-1 0,0 1 0,0 0 0,0 0 0,1 0 0,-1 0 0,1 1 0,1-1 0,-1 0 0,1 0 0,0 1 0,0-1 0,0 0 0,1 0 0,-1 1 0,1-1 0,1 0 0,-1 0 0,1 0 0,0 0 0,3 6 0,2 2 0,0-1 0,1 0 0,0-1 0,1 0 0,0 0 0,1 0 0,0-2 0,0 1 0,1-1 0,1-1 0,-1 0 0,1 0 0,1-2 0,20 10 0,-13-9 0,0 0 0,0-2 0,1 0 0,0-1 0,-1-1 0,1-1 0,0-1 0,0-1 0,25-3 0,-43 3 0,0 0 0,0 0 0,0-1 0,0 0 0,-1 1 0,1-1 0,0 0 0,0 0 0,-1 0 0,1-1 0,0 1 0,-1-1 0,1 1 0,-1-1 0,0 0 0,1 0 0,-1 0 0,0 0 0,0 0 0,2-4 0,-2 3 0,-1-1 0,1 0 0,-1 0 0,0 0 0,0 0 0,-1 1 0,1-1 0,-1 0 0,1 0 0,-1 0 0,0-1 0,-1 1 0,0-4 0,-3-11 0,-1 0 0,-1 1 0,0-1 0,-17-31 0,16 36 0,0 1 0,-1-1 0,0 1 0,-14-16 0,18 25 0,0-1 0,-1 1 0,0 0 0,0 0 0,0 1 0,0-1 0,-1 1 0,1 0 0,-1 1 0,0-1 0,0 1 0,0 0 0,-8-1 0,-31-3 0,-1 3 0,1 1 0,-90 9 0,128-6 0,1-1 0,-1 1 0,1 1 0,-1 0 0,1-1 0,0 2 0,-8 3 0,13-6 0,0 1 0,1-1 0,-1 1 0,0-1 0,0 1 0,0 0 0,0 0 0,1-1 0,-1 1 0,0 0 0,0 0 0,1 0 0,-1 0 0,1 0 0,-1 0 0,1 0 0,-1 0 0,1 0 0,-1 2 0,1-2 0,1 1 0,-1-1 0,0 1 0,1-1 0,-1 1 0,1-1 0,-1 1 0,1-1 0,-1 1 0,1-1 0,0 0 0,0 0 0,0 1 0,0-1 0,0 0 0,0 0 0,0 0 0,2 2 0,2 1 0,0 0 0,0 0 0,1 0 0,-1-1 0,1 0 0,0 0 0,0 0 0,0-1 0,0 0 0,0 0 0,1 0 0,-1-1 0,12 1 0,-7-1 0,0-2 0,0 1 0,0-2 0,0 1 0,0-1 0,-1-1 0,17-6 0,-4 0 0,0-2 0,-1-1 0,0 0 0,-1-2 0,-1 0 0,28-26 0,-33 27 0,44-45 0,-53 52 0,0 0 0,0-1 0,-1 0 0,-1-1 0,1 1 0,6-15 0,-11 21 0,0 0 0,1 0 0,-1 0 0,1 0 0,-1-1 0,0 1 0,0 0 0,0 0 0,0 0 0,0-1 0,0 1 0,0 0 0,0 0 0,0-1 0,-1 1 0,1 0 0,0 0 0,-1 0 0,1 0 0,-1 0 0,1-1 0,-1 1 0,0 0 0,1 0 0,-2-1 0,0 1 0,0-1 0,0 1 0,0-1 0,0 1 0,-1 0 0,1 0 0,0 0 0,-1 0 0,1 0 0,0 0 0,-5 0 0,-1 0 0,-1 0 0,0 0 0,0 1 0,0 0 0,-17 3 0,22-2 0,0 0 0,0 0 0,0 1 0,0-1 0,1 1 0,-1 0 0,0 0 0,1 0 0,-1 1 0,1-1 0,0 1 0,0 0 0,0 0 0,0 0 0,0 0 0,1 0 0,-1 1 0,1-1 0,0 1 0,0 0 0,-3 7 0,4-9 0,0 0 0,0 0 0,-1 0 0,1 0 0,-1-1 0,1 1 0,-1-1 0,0 1 0,0-1 0,1 1 0,-1-1 0,0 0 0,0 0 0,0 0 0,-1 0 0,1 0 0,-3 0 0,-40 7 0,36-7 0,-179 13 0,-14 2 0,99-2 0,0 5 0,1 5 0,-149 54 0,81-17 0,-266 58 0,214-80 0,-376 20 0,-229-49 0,551-11 0,226-2 0,0-2 0,-89-21 0,5 1 0,0 7 0,-123-19 0,148 18 0,-1 6 0,-189 0 0,154 2 0,38 0 0,-69-2 0,-94-3 0,-444 17 0,672 0 0,0 2 0,1 2 0,-64 16 0,-117 47 0,33-9 0,39-26 0,47-11 0,15-4 0,0-4 0,-1-4 0,-140-1 0,-149 6 0,237-6 0,-144-9 0,-33 2 0,80 23 0,140-12 0,-118 1 0,187-14 0,0 1 0,-1 1 0,1 1 0,0 2 0,-37 11 0,38-9 0,-43 5 0,42-8 0,9 2 0,31 0 0,45 0 0,46-6 0,151-19 0,107-36 0,-254 37 0,367-61 0,-439 71 0,-239 36 0,61-6 0,31-8 0,-353 52 0,451-62 0,20-3 0,30-3 0,381-66 0,-208 31 0,-131 23 0,-59 10 0,-24 4 0,-35 6 0,-498 116 0,519-117 0,23-5 0,35-8 0,219-58 0,299-63 0,-525 125 0,-72 15 0,-1055 289 0,1077-295 0,22-5 0,36-11 0,-21 6 0,832-214 0,-765 195 0,-75 18 0,-23 3 0,-33 3 0,-1 3 0,-77 15 0,91-12 0,-966 225-748,918-207 748,66-18 0,22-7 0,34-8 0,-8 0 6,808-197 113,-798 197 43,-36 7-77,-9 2-2,-57 7 172,19-1-217,-1061 101-1925,819-85 1656,-31 2 231,-280 26 0,550-46 0,79-9 0,1434-262 1375,-1181 182-1375,-274 80 0,1-1 0,26-16 0,-28 8 0,-13 13 0,-1 1 0,0-1 0,0 1 0,0-1 0,0 1 0,0 0 0,0-1 0,0 1 0,0-1 0,0 1 0,0-1 0,0 1 0,0-1 0,0 1 0,0-1 0,-1 1 0,1-1 0,0 1 0,0 0 0,0-1 0,-1 1 0,1-1 0,0 1 0,0 0 0,-1-1 0,1 1 0,0 0 0,-1-1 0,0 1 0,-6-4 0,0 1 0,0 0 0,-1 0 0,1 0 0,-1 1 0,0 1 0,-12-2 0,-351-39 1,-11 25-110,274 13 25,6 0 53,-170-10 24,256 13 7,0-1 0,0-1 0,-24-7 0,39 10 0,0-1 0,0 1 0,1 0 0,-1-1 0,0 1 0,0-1 0,0 1 0,0-1 0,1 1 0,-1-1 0,0 1 0,1-1 0,-1 0 0,0 1 0,1-1 0,-2-1 0,2 1 0,0 1 0,0-1 0,0 1 0,0-1 0,0 1 0,1-1 0,-1 1 0,0-1 0,0 1 0,0-1 0,1 1 0,-1-1 0,0 1 0,0-1 0,1 1 0,-1 0 0,0-1 0,1 1 0,-1-1 0,0 1 0,1 0 0,-1 0 0,1-1 0,-1 1 0,0 0 0,1-1 0,0 1 0,13-6 0,-1 1 0,1 0 0,25-5 0,411-76 0,-61 15 0,-376 68 0,1 0 0,23-10 0,-37 13 1,1 0-1,-1 0 1,0 0-1,0 0 1,0 0-1,1 0 1,-1 0-1,0 0 1,0 0-1,0 0 1,1 0-1,-1-1 1,0 1-1,0 0 1,0 0-1,0 0 1,1 0-1,-1 0 1,0-1-1,0 1 1,0 0-1,0 0 1,0 0-1,0-1 1,0 1-1,1 0 1,-1 0-1,0 0 1,0-1-1,0 1 1,0 0-1,0 0 1,0-1-1,0 1 1,0 0-1,0 0 1,0 0-1,0-1 1,0 1-1,-1 0 1,-12-6 140,-22 2 114,0 1-1,-50 1 1,45 2-208,9 0-47,-811 20 0,804-17 0,19-2 0,0 0 0,0 2 0,1 0 0,-27 8 0,41-7 0,13 0 0,34 2 0,0-2 0,86-3 0,-45-2 0,-245 5 0,-1051 114 0,1163-112 0,37-6 0,0 1 0,0 1 0,0 0 0,0 1 0,0 0 0,-19 8 0,31-11 0,0 0 0,0 0 0,0 0 0,0 0 0,0 0 0,0 0 0,0 0 0,0 0 0,-1 0 0,1 0 0,0 0 0,0 0 0,0 0 0,0 0 0,0 0 0,0 0 0,0 0 0,0 0 0,0 0 0,0 0 0,0 0 0,0 1 0,0-1 0,-1 0 0,1 0 0,0 0 0,0 0 0,0 0 0,0 0 0,0 0 0,0 0 0,0 0 0,0 0 0,0 0 0,0 0 0,0 1 0,0-1 0,0 0 0,0 0 0,0 0 0,0 0 0,0 0 0,0 0 0,0 0 0,0 0 0,0 0 0,0 0 0,0 1 0,0-1 0,0 0 0,0 0 0,0 0 0,0 0 0,0 0 0,1 0 0,-1 0 0,0 0 0,0 0 0,0 0 0,0 0 0,0 0 0,0 0 0,0 0 0,0 0 0,0 1 0,0-1 0,0 0 0,14 2 0,45-2 0,1-3 0,108-19 0,-99 11 0,879-104-590,-932 114 590,-1 0 0,25 2 0,-40-1 0,1 0 0,-1 0 0,0 0 0,0 0 0,1 0 0,-1 0 0,0 0 0,1 0 0,-1 0 0,0 0 0,0 1 0,1-1 0,-1 0 0,0 0 0,1 0 0,-1 0 0,0 0 0,0 1 0,0-1 0,1 0 0,-1 0 0,0 0 0,0 1 0,1-1 0,-1 0 0,0 0 0,0 1 0,0-1 0,0 0 0,0 0 0,0 1 0,1-1 0,-1 1 0,-10 9 0,-14 2 0,-1 0 0,0-2 0,-1 0 0,-29 6 0,25-7 0,-499 137 0,217-62 0,233-59 0,60-14 1,19-10-1,0-1 0,0 0 0,-1 0 0,1 0 0,0 0-1,0 1 1,0-1 0,0 0 0,0 0 0,0 0 0,0 0 0,0 1 0,0-1 0,0 0 0,0 0 0,0 0 0,0 1 0,0-1 0,0 0 0,0 0 0,0 0 0,0 0 0,0 1 0,0-1 0,0 0 0,0 0 0,0 0 0,0 1 0,0-1 0,1 0 0,-1 0-1,0 0 1,0 0 0,0 0 0,0 1 0,0-1 0,0 0 0,1 0 0,-1 0 0,0 0 0,0 0 0,0 0 0,0 0 0,1 0 0,-1 1 0,37 5 99,11-5-2,0-3 0,86-12 0,97-32 97,-185 36-187,-10 3-7,-12 3 0,-1-1 0,1-2 0,36-14 0,-52 14 0,-13 1 0,-10 3 0,1 0 0,-1 0 0,0 2 0,1 0 0,-29 1 0,7 0 0,-200 1 0,-53-2 0,243-4 0,45 5 0,1 0 0,-1 0 0,1 0 0,-1 0 0,1 0 0,-1-1 0,1 1 0,0 0 0,-1 0 0,1 0 0,-1 0 0,1-1 0,0 1 0,-1 0 0,1-1 0,0 1 0,-1 0 0,1-1 0,0 1 0,-1 0 0,1-1 0,0 1 0,0 0 0,-1-1 0,1 0 0,0 0 0,1 1 0,-1-1 0,1 0 0,0 0 0,-1 1 0,1-1 0,0 0 0,0 1 0,-1-1 0,1 1 0,0-1 0,0 1 0,0-1 0,-1 1 0,1 0 0,0-1 0,0 1 0,1 0 0,45-16 0,1 3 0,76-12 0,-26 6 0,-66 13 0,0 0 0,0-2 0,60-22 0,-80 21 0,-12 9 0,0-1 0,0 1 0,0 0 0,0 0 0,0-1 0,0 1 0,0 0 0,0-1 0,0 1 0,0 0 0,0 0 0,0-1 0,0 1 0,0 0 0,-1-1 0,1 1 0,0 0 0,0 0 0,0 0 0,0-1 0,-1 1 0,1 0 0,0 0 0,0-1 0,0 1 0,-1 0 0,1 0 0,0 0 0,0 0 0,-1 0 0,1-1 0,0 1 0,-1 0 0,1 0 0,-7-3 0,1 1 0,-1 0 0,0 0 0,0 0 0,0 1 0,0 0 0,-8 0 0,-62 1 0,40 1 0,-322 7 0,85 0 0,203-11 0,60-2 0,16-3 0,12-1 0,0 0 0,0 2 0,1-1 0,0 2 0,26-6 0,-14 3 0,529-125 0,-406 100 0,-85 20 0,-49 12 0,-19 2 0,0 0 0,0 0 0,0 0 0,0 0 0,0 0 0,0 0 0,0 0 0,0 0 0,0 0 0,0 0 0,0 0 0,0 1 0,0-1 0,0 0 0,0 0 0,0 0 0,0 0 0,0 0 0,0 0 0,0 0 0,0 0 0,0 0 0,0 0 0,0 0 0,0 0 0,0 1 0,0-1 0,0 0 0,0 0 0,0 0 0,0 0 0,0 0 0,0 0 0,0 0 0,0 0 0,0 0 0,0 0 0,0 0 0,0 0 0,0 0 0,0 1 0,0-1 0,0 0 0,0 0 0,0 0 0,0 0 0,0 0 0,0 0 0,1 0 0,-1 0 0,0 0 0,0 0 0,0 0 0,0 0 0,0 0 0,0 0 0,0 0 0,0 0 0,-33 16 0,-68 18 0,-142 29 0,141-39 0,28-6 0,-543 115 0,802-174 0,113 5 0,-283 34 0,-39 1 0,-316 26 0,4 27 0,230-34 0,544-107 0,-391 79 0,-47 11 0,0-1 0,0 0 0,0 0 0,0 0 0,0 0 0,0 0 0,0 0 0,0 0 0,0 0 0,0 1 0,0-1 0,0 0 0,0 0 0,0 0 0,0 0 0,0 0 0,0 0 0,0 0 0,0 0 0,0 0 0,1 1 0,-1-1 0,0 0 0,0 0 0,0 0 0,0 0 0,-24 9 0,-36 11 0,46-16 0,5-2 0,-1 0 0,1 1 0,0 0 0,1 1 0,-15 7 0,23-11 0,0 0 0,0 0 0,0 1 0,-1-1 0,1 0 0,0 0 0,0 0 0,0 0 0,-1 1 0,1-1 0,0 0 0,0 0 0,0 0 0,0 1 0,0-1 0,0 0 0,-1 0 0,1 1 0,0-1 0,0 0 0,0 0 0,0 1 0,0-1 0,0 0 0,0 0 0,0 1 0,0-1 0,0 0 0,0 0 0,0 1 0,0-1 0,0 0 0,0 0 0,1 1 0,-1-1 0,0 0 0,0 0 0,0 1 0,0-1 0,0 0 0,0 0 0,1 0 0,-1 1 0,0-1 0,0 0 0,0 0 0,1 0 0,-1 0 0,0 0 0,0 1 0,0-1 0,1 0 0,-1 0 0,0 0 0,0 0 0,1 0 0,-1 0 0,0 0 0,12 4 0,0-1 0,-1 0 0,1-1 0,0 0 0,1-1 0,-1 0 0,18-2 0,9 2 0,8 4 0,-46-5 0,0 0 0,-1 0 0,1 0 0,0 0 0,-1 0 0,1 0 0,-1 0 0,1 0 0,0 1 0,-1-1 0,1 0 0,-1 0 0,1 1 0,0-1 0,-1 0 0,1 1 0,-1-1 0,1 0 0,-1 1 0,1-1 0,-1 1 0,1-1 0,-1 1 0,-9 7 0,-33 6 0,38-12 0,-144 34 0,-70 23 0,192-49 0,14-5 0,-1 0 0,0-1 0,-23 5 0,32-9 0,1 1 0,0-1 0,-1 0 0,1 0 0,-1 0 0,1 0 0,0-1 0,-1 0 0,1 1 0,0-1 0,-1 0 0,1 0 0,0-1 0,0 1 0,0-1 0,0 0 0,0 1 0,0-1 0,1 0 0,-4-3 0,-10-10 0,0 2 0,-2 0 0,1 1 0,-30-15 0,30 17 0,11 6 0,-1-1 0,2 0 0,-1 0 0,0-1 0,1 0 0,0 0 0,1 0 0,-1 0 0,1-1 0,0 0 0,1 1 0,-4-9 0,5 26 0,0 0 0,-1 0 0,0 0 0,-1 0 0,0-1 0,0 1 0,-1-1 0,-1 0 0,0-1 0,0 1 0,-8 8 0,-1 0 0,-1 0 0,0-1 0,-1 0 0,-27 18 0,36-28 0,-1-2 0,0 1 0,0-1 0,0 0 0,-1-1 0,0 0 0,0-1 0,0 0 0,0 0 0,0-1 0,-1 0 0,-10 0 0,13-2 0,1-1 0,0 0 0,0 0 0,0 0 0,0-1 0,0 0 0,0 0 0,0-1 0,0 1 0,1-2 0,-1 1 0,1-1 0,0 0 0,0 0 0,1-1 0,-1 1 0,1-1 0,-6-7 0,3 2 0,0 0 0,0 0 0,1-1 0,0 1 0,1-2 0,0 1 0,1-1 0,0 0 0,1 0 0,-5-20 0,8 24 0,0 1 0,1-1 0,-1 1 0,1-1 0,1 1 0,0 0 0,0-1 0,0 1 0,1 0 0,0-1 0,0 1 0,1 0 0,0 0 0,0 1 0,0-1 0,1 1 0,0-1 0,1 1 0,9-10 0,9-7 0,2 2 0,0 1 0,2 0 0,0 3 0,0 0 0,45-20 0,11 2 0,95-27 0,96-11 0,-207 60 0,0 3 0,78-1 0,-134 10 0,-1 1 0,0 1 0,0 0 0,0 0 0,0 1 0,0 0 0,0 1 0,0 0 0,-1 0 0,17 9 0,-21-9 0,0 1 0,0-1 0,-1 1 0,1 1 0,-1-1 0,1 1 0,-2-1 0,1 1 0,0 0 0,-1 1 0,0-1 0,0 1 0,0-1 0,-1 1 0,0 0 0,0 0 0,-1 0 0,2 8 0,1 15 0,-2 0 0,0 0 0,-2 1 0,-2-1 0,0 0 0,-2 0 0,-1 0 0,-18 55 0,16-67 0,-1 0 0,0 0 0,-1-1 0,-1 0 0,-1-1 0,0 0 0,-1-1 0,0 0 0,-24 19 0,27-25 0,-1 0 0,0 0 0,-1-1 0,0-1 0,0 0 0,0 0 0,0-1 0,-1 0 0,0-1 0,0-1 0,0 0 0,-1 0 0,1-1 0,-1-1 0,-13 0 0,23-1 0,-1 0 0,1-1 0,0 0 0,-1 0 0,1 0 0,0 0 0,0 0 0,-1-1 0,1 1 0,0-1 0,1 0 0,-1 0 0,0 0 0,0 0 0,1 0 0,-1-1 0,1 1 0,0-1 0,0 0 0,0 1 0,0-1 0,0 0 0,1 0 0,-1 0 0,1-1 0,0 1 0,0 0 0,0 0 0,0-1 0,0 1 0,1 0 0,-1-6 0,0-2 0,1 1 0,0 0 0,0-1 0,1 1 0,1 0 0,-1 0 0,2-1 0,-1 2 0,8-18 0,-2 11 0,0 1 0,2 0 0,0 1 0,0 0 0,1 1 0,1 0 0,0 1 0,26-20 0,-16 15 0,2 2 0,0 0 0,0 2 0,47-19 0,-64 29 0,-1 1 0,1 0 0,0 0 0,0 0 0,0 1 0,0 0 0,12 0 0,-17 1 0,0 1 0,0-1 0,0 0 0,1 1 0,-1 0 0,0-1 0,0 1 0,0 0 0,0 0 0,0 0 0,0 0 0,0 0 0,0 1 0,-1-1 0,1 1 0,0-1 0,-1 1 0,1-1 0,-1 1 0,0 0 0,1 0 0,-1 0 0,0 0 0,0 0 0,0 0 0,0 0 0,0 3 0,1 3 0,0 0 0,-1-1 0,0 1 0,0 0 0,-1 0 0,0 0 0,-1 0 0,0 0 0,0 0 0,0 0 0,-1 0 0,0 0 0,-1-1 0,0 1 0,0-1 0,0 0 0,-8 12 0,2-5 0,-1 0 0,0-1 0,-1 1 0,-1-2 0,0 0 0,-1 0 0,-19 13 0,-7 0 0,-2-1 0,-1-2 0,0-2 0,-2-2 0,0-2 0,-74 17 0,11-11 0,-187 14 0,269-34 0,-4 0 0,-41-1 0,63-1 0,-1-1 0,1 0 0,-1 0 0,1-1 0,-1 0 0,1 0 0,0-1 0,0 0 0,0 0 0,-9-6 0,14 7 0,-1 1 0,1-1 0,-1-1 0,1 1 0,0 0 0,0 0 0,0-1 0,0 1 0,0-1 0,1 0 0,-1 0 0,1 1 0,0-1 0,-1 0 0,1 0 0,-1-6 0,2 4 0,-1 0 0,1-1 0,0 1 0,1 0 0,-1 0 0,1-1 0,0 1 0,0 0 0,3-6 0,3-7 0,1 0 0,1 1 0,1 0 0,14-19 0,0 2 0,1 2 0,2 0 0,1 2 0,36-30 0,-48 47 0,1 0 0,0 1 0,0 1 0,1 0 0,1 1 0,-1 2 0,2-1 0,-1 2 0,1 1 0,22-4 0,-38 8 0,0 2 0,0-1 0,0 0 0,0 1 0,0 0 0,1 0 0,-1 0 0,0 0 0,0 0 0,0 1 0,0 0 0,0 0 0,0 0 0,0 1 0,0-1 0,0 1 0,-1 0 0,1 0 0,-1 0 0,1 0 0,-1 1 0,0-1 0,0 1 0,0 0 0,0 0 0,0 0 0,-1 1 0,1-1 0,-1 0 0,0 1 0,0 0 0,0-1 0,-1 1 0,1 0 0,-1 0 0,2 6 0,4 20 0,-1 0 0,-1 0 0,-1 0 0,-2 0 0,-1 1 0,-4 40 0,2-63 0,0 0 0,-1 1 0,0-1 0,0 0 0,-1 0 0,0 0 0,0 0 0,-1-1 0,0 1 0,-1-1 0,-10 13 0,13-16 0,-2 0 0,1-1 0,0 0 0,-1 1 0,1-1 0,-1-1 0,0 1 0,0 0 0,0-1 0,0 0 0,-1 0 0,1 0 0,-1-1 0,1 1 0,-1-1 0,1 0 0,-1 0 0,0-1 0,1 1 0,-1-1 0,0 0 0,-8-1 0,11 0 0,-1 0 0,1 0 0,-1 0 0,1 0 0,-1 0 0,1-1 0,-1 1 0,1-1 0,0 1 0,0-1 0,0 0 0,0 0 0,0 0 0,0 0 0,1 0 0,-1 0 0,0 0 0,1-1 0,0 1 0,0-1 0,0 1 0,0-1 0,0 1 0,0-1 0,0 1 0,0-6 0,0 1 0,0 0 0,1 0 0,0-1 0,0 1 0,0 0 0,1 0 0,0 0 0,1 0 0,2-7 0,1 2 0,0 0 0,1 0 0,1 0 0,0 1 0,1 0 0,0 0 0,18-17 0,77-63 0,-63 58 0,-3 2 0,56-36 0,-80 59 0,1 0 0,0 0 0,1 2 0,-1 0 0,1 0 0,1 2 0,-1-1 0,18-1 0,-24 6 0,-1 0 0,1 1 0,0 0 0,-1 0 0,1 1 0,-1 0 0,0 1 0,1-1 0,-1 2 0,0-1 0,-1 1 0,1 0 0,-1 1 0,0 0 0,0 0 0,10 10 0,0 0 0,-1 1 0,-1 1 0,-1 0 0,0 1 0,13 24 0,-21-33 0,-1 0 0,-1 0 0,1 1 0,-1 0 0,-1 0 0,0 0 0,-1 0 0,1 0 0,0 21 0,-3-23 0,-1-1 0,1 1 0,-1-1 0,-1 1 0,0-1 0,0 1 0,0-1 0,-1 0 0,0 0 0,0 0 0,-1-1 0,0 1 0,0-1 0,-8 10 0,-1-1 0,-2-1 0,0-1 0,0 0 0,-1-1 0,0-1 0,-1 0 0,-1-1 0,1-1 0,-1-1 0,-1 0 0,0-2 0,-21 6 0,-21 1 0,0-2 0,-98 5 0,63-10 0,0-5 0,0-3 0,-127-21 0,209 21 0,0 0 0,0-2 0,1 0 0,0 0 0,0-1 0,-15-7 0,26 10 0,0 1 0,0 0 0,-1-1 0,1 0 0,0 1 0,0-1 0,0 0 0,1 0 0,-1 0 0,0 0 0,1 0 0,-1-1 0,1 1 0,0 0 0,0-1 0,0 1 0,0-1 0,0 1 0,0-1 0,1 1 0,-1-1 0,1 0 0,0 1 0,-1-1 0,1 0 0,1 1 0,-1-1 0,0 0 0,1 1 0,-1-1 0,1 1 0,0-1 0,0 1 0,0-1 0,0 1 0,0-1 0,0 1 0,3-3 0,12-22 0,2 0 0,1 1 0,2 1 0,0 0 0,1 2 0,2 1 0,0 1 0,1 1 0,32-20 0,17-5 0,1 3 0,96-37 0,86-20 0,-197 80 0,0 3 0,87-11 0,-135 25 0,1 1 0,-1 0 0,0 1 0,1 1 0,-1 0 0,0 0 0,13 4 0,-21-4 0,0 1 0,0-1 0,1 1 0,-1 0 0,0 0 0,-1 0 0,1 1 0,0-1 0,-1 1 0,1 0 0,-1 0 0,0 0 0,0 0 0,0 1 0,0-1 0,-1 1 0,1 0 0,-1 0 0,0-1 0,0 2 0,2 5 0,-2 2 0,1 1 0,-1 0 0,-1-1 0,0 1 0,-1 0 0,0-1 0,-1 1 0,-1 0 0,0-1 0,0 1 0,-1-1 0,-1 0 0,0 0 0,-1 0 0,0 0 0,-1-1 0,-11 18 0,9-16 0,0-1 0,-1 0 0,-1 0 0,0-1 0,0 0 0,-1-1 0,0 0 0,-1-1 0,0 0 0,-1-1 0,0 0 0,0-1 0,0-1 0,-24 8 0,26-11 0,0 0 0,0-1 0,0-1 0,0 0 0,-1 0 0,1-1 0,0 0 0,0-1 0,0-1 0,0 0 0,0 0 0,0-1 0,-17-7 0,20 7 0,0-2 0,0 1 0,0-1 0,1-1 0,0 1 0,0-1 0,0 0 0,1-1 0,-1 0 0,2 0 0,-1 0 0,1-1 0,0 1 0,1-1 0,-1 0 0,-4-17 0,3 9 0,1-1 0,0-1 0,2 1 0,0 0 0,1-1 0,0-19 0,2 30 0,0 0 0,0 0 0,1 0 0,0 1 0,0-1 0,1 0 0,0 1 0,0-1 0,0 1 0,1 0 0,0 0 0,0 0 0,1 0 0,-1 0 0,1 1 0,1-1 0,-1 1 0,10-8 0,-1 4 0,-1 2 0,2-1 0,-1 2 0,1 0 0,0 0 0,1 2 0,-1 0 0,24-4 0,3 2 0,78-2 0,-112 8 0,1 0 0,-1 1 0,1 0 0,0 0 0,-1 0 0,1 1 0,-1 0 0,0 0 0,0 1 0,0 0 0,0 1 0,0-1 0,-1 1 0,8 6 0,-10-7 0,-1 0 0,0 1 0,0 0 0,0-1 0,0 1 0,0 0 0,-1 1 0,0-1 0,0 0 0,0 1 0,0-1 0,-1 1 0,1 0 0,-1-1 0,-1 1 0,1 0 0,-1 0 0,1 0 0,-1-1 0,-1 1 0,1 0 0,-1 0 0,-1 6 0,0-1 0,-1-1 0,0 1 0,0-1 0,-1 1 0,0-1 0,-1 0 0,0-1 0,-1 1 0,1-1 0,-2 0 0,1 0 0,-1-1 0,0 0 0,0 0 0,-1-1 0,0 0 0,0 0 0,-12 6 0,-13 4 0,0-1 0,-1-1 0,-64 16 0,-826 172 0,897-198 0,-51 6 0,71-10 0,0 0 0,0 0 0,0 0 0,0-1 0,0 0 0,0-1 0,-11-2 0,17 3 0,0 1 0,1 0 0,-1 0 0,0-1 0,0 1 0,0-1 0,1 1 0,-1 0 0,0-1 0,1 0 0,-1 1 0,0-1 0,1 1 0,-1-1 0,1 0 0,-1 1 0,1-1 0,-1 0 0,1 0 0,-1 1 0,1-1 0,0 0 0,0 0 0,-1 0 0,1 1 0,0-1 0,0 0 0,0 0 0,0 0 0,0 0 0,0 0 0,0 1 0,0-1 0,0 0 0,0 0 0,0 0 0,1 0 0,-1 1 0,0-1 0,0 0 0,1 0 0,0 0 0,2-4 0,0 0 0,0 0 0,0 0 0,1 1 0,5-5 0,7-7 0,1 0 0,1 2 0,0 0 0,27-15 0,89-40 0,-114 60 0,75-35 0,1 5 0,2 3 0,2 6 0,1 3 0,144-18 0,-244 45 0,21-3 0,0 1 0,0 0 0,0 2 0,34 4 0,-52-4 0,0 1 0,0-1 0,0 1 0,0 0 0,0 1 0,0-1 0,0 1 0,0-1 0,-1 1 0,1 0 0,-1 1 0,0-1 0,1 0 0,-1 1 0,0 0 0,0 0 0,-1 0 0,1 0 0,-1 0 0,1 1 0,-1-1 0,0 1 0,0-1 0,0 1 0,-1 0 0,0 0 0,1-1 0,-1 1 0,0 0 0,-1 0 0,1 5 0,0 13 0,-1 1 0,-1-1 0,-1 1 0,-1-1 0,-1 0 0,-1 1 0,-1-2 0,-1 1 0,0-1 0,-2 0 0,-1-1 0,-12 21 0,16-32 0,0-1 0,0 0 0,0-1 0,-1 1 0,-1-1 0,1-1 0,-1 0 0,0 0 0,0 0 0,-1-1 0,1 0 0,-13 5 0,15-8 0,0 0 0,0 0 0,0-1 0,-1 0 0,1 0 0,0-1 0,0 1 0,-1-1 0,1-1 0,0 1 0,-1-1 0,1 0 0,0 0 0,0-1 0,0 0 0,0 0 0,0-1 0,0 1 0,1-1 0,-8-5 0,-1-2 0,1 0 0,0 0 0,1-1 0,0-1 0,1 0 0,0-1 0,-15-24 0,22 30 0,0 1 0,0-1 0,1 0 0,0 0 0,0 0 0,1 0 0,0 0 0,0 0 0,0-1 0,1 1 0,0-1 0,1 1 0,0-1 0,0 1 0,0-1 0,1 1 0,0-1 0,1 1 0,3-11 0,0 7 0,0 0 0,0 0 0,2 1 0,-1 0 0,1 0 0,1 0 0,0 1 0,0 0 0,0 0 0,1 1 0,1 0 0,0 1 0,12-8 0,-15 11 0,1 0 0,-1 1 0,1 0 0,-1 0 0,1 1 0,0-1 0,0 2 0,1-1 0,-1 1 0,0 0 0,0 1 0,1 0 0,-1 0 0,0 1 0,0 0 0,0 1 0,0-1 0,0 2 0,0-1 0,9 5 0,-7-2 0,0 1 0,-1 0 0,0 0 0,0 1 0,0 0 0,-1 1 0,0 0 0,0 0 0,-1 1 0,0 0 0,-1 0 0,0 1 0,0 0 0,-1 0 0,0 0 0,6 21 0,-8-23 0,-1-1 0,0 1 0,-1-1 0,0 1 0,0 0 0,-1-1 0,0 1 0,0 0 0,0 0 0,-1 0 0,-1-1 0,1 1 0,-1-1 0,0 1 0,-1-1 0,0 0 0,0 0 0,-1 0 0,1 0 0,-1 0 0,-1-1 0,1 0 0,-1 0 0,-1 0 0,-8 8 0,-4-1 0,0-1 0,0 0 0,-1-2 0,-1 0 0,0-1 0,0-1 0,0-1 0,-32 6 0,-7-1 0,-110 7 0,156-18 0,-6 1 0,1-1 0,-1-1 0,1 0 0,-26-5 0,40 4 0,0 1 0,0-1 0,1 0 0,-1-1 0,0 1 0,1-1 0,-1 1 0,1-1 0,0 0 0,-1 0 0,1-1 0,0 1 0,0-1 0,0 1 0,1-1 0,-1 0 0,1 0 0,-1 0 0,1 0 0,0-1 0,0 1 0,1-1 0,-1 1 0,1-1 0,-1 0 0,0-6 0,0-3 0,0 1 0,1 0 0,1-1 0,0 1 0,1-1 0,0 1 0,1 0 0,0 0 0,1 0 0,1 0 0,0 0 0,0 0 0,1 1 0,0 0 0,11-16 0,-6 13 0,0 0 0,1 0 0,1 1 0,0 0 0,1 1 0,0 1 0,1 0 0,0 0 0,1 2 0,23-12 0,-3 4 0,0 2 0,1 2 0,1 1 0,0 2 0,1 2 0,39-5 0,-56 12 0,0 0 0,0 1 0,0 1 0,0 1 0,30 6 0,-38-4 0,0-1 0,0 2 0,-1 0 0,0 0 0,0 1 0,0 1 0,-1 0 0,1 0 0,13 13 0,-17-11 0,0 0 0,-1 0 0,0 1 0,0 0 0,-1 0 0,0 1 0,-1 0 0,0 0 0,-1 0 0,0 0 0,-1 1 0,0-1 0,-1 1 0,0 0 0,-1 0 0,0 0 0,-2 22 0,0-14 0,-1 0 0,-1 0 0,0-1 0,-2 1 0,0-1 0,-1 0 0,-1-1 0,-1 1 0,0-1 0,-12 18 0,10-22 0,0-1 0,0 0 0,-1-1 0,-1 0 0,-16 12 0,20-18 0,0 0 0,0 0 0,-1-1 0,0 0 0,0-1 0,0 0 0,-1 0 0,0-1 0,-13 3 0,22-5 0,0-1 0,-1 0 0,1 1 0,0-1 0,0 0 0,-1 0 0,1 0 0,0 0 0,0 0 0,-1 0 0,1 0 0,0 0 0,0-1 0,0 1 0,-1 0 0,1-1 0,0 1 0,0-1 0,0 0 0,0 1 0,0-1 0,-1 0 0,1 0 0,1 0 0,0 0 0,-1 0 0,1 0 0,0 0 0,0 0 0,-1 0 0,1 0 0,0 0 0,0 0 0,0 0 0,0 0 0,0 0 0,1 0 0,-1 0 0,0 0 0,0 0 0,1 0 0,-1 0 0,1-1 0,3-7 0,0 2 0,1-1 0,0 1 0,11-13 0,-1 3 0,1 1 0,1 0 0,0 2 0,1 0 0,1 1 0,0 1 0,1 0 0,0 2 0,1 0 0,38-12 0,-45 18 0,1 0 0,0 1 0,0 1 0,0 0 0,0 1 0,1 1 0,-1 0 0,0 1 0,0 0 0,0 2 0,0-1 0,0 2 0,0 0 0,-1 1 0,1 0 0,26 15 0,-25-10 0,0 1 0,-1 0 0,0 1 0,-1 0 0,0 1 0,-1 1 0,12 16 0,-17-19 0,0 0 0,-1 1 0,-1 0 0,1 1 0,-2 0 0,0 0 0,-1 0 0,0 0 0,0 1 0,1 16 0,-5-26 0,1 0 0,-1 0 0,0 0 0,0-1 0,0 1 0,-1 0 0,1 0 0,-1-1 0,0 1 0,0 0 0,0-1 0,-1 1 0,1-1 0,-1 1 0,0-1 0,0 0 0,0 0 0,0 1 0,0-2 0,-1 1 0,1 0 0,-1 0 0,0-1 0,0 1 0,-4 2 0,2-3 0,-1 1 0,1-1 0,0 0 0,-1 0 0,1-1 0,-1 1 0,0-1 0,0 0 0,1-1 0,-1 1 0,0-1 0,0-1 0,0 1 0,1-1 0,-12-2 0,15 2 0,-1 1 0,1-1 0,-1 0 0,1 0 0,-1 0 0,1 0 0,0 0 0,-1 0 0,1-1 0,0 1 0,0-1 0,0 0 0,0 1 0,0-1 0,1 0 0,-1 0 0,1 0 0,-1 0 0,1-1 0,-2-1 0,2 0 0,0 1 0,0-1 0,1 1 0,-1-1 0,1 1 0,0-1 0,-1 0 0,2 1 0,-1-1 0,0 1 0,1-1 0,2-6 0,0-1 0,1 0 0,1 1 0,0 0 0,0 0 0,1 0 0,0 0 0,1 1 0,9-10 0,-3 6 0,1 1 0,0 0 0,0 1 0,1 1 0,0 1 0,1 0 0,26-11 0,-33 16 0,0 0 0,1 1 0,-1 1 0,1-1 0,0 1 0,0 1 0,0 0 0,0 0 0,0 1 0,0 0 0,0 1 0,0 0 0,-1 1 0,1 0 0,12 4 0,-15-3 0,0 1 0,0 0 0,0 0 0,-1 1 0,0 0 0,0 0 0,0 0 0,-1 1 0,1 0 0,-2 0 0,1 0 0,0 0 0,-1 1 0,0 0 0,-1 0 0,0 0 0,0 0 0,4 15 0,0 8 0,0 0 0,-3 1 0,2 39 0,-6-68 0,0-1 0,0 0 0,0 1 0,1-1 0,-1 0 0,0 0 0,0 0 0,0 0 0,1 0 0,-1 0 0,1 0 0,-1 0 0,1 0 0,-1 0 0,1 0 0,-1 0 0,2 1 0,-1-2 0,-1 0 0,1 1 0,-1-1 0,1 0 0,-1 0 0,1 0 0,-1 0 0,1 1 0,-1-1 0,1 0 0,-1 0 0,1 0 0,-1 0 0,1 0 0,-1 0 0,1-1 0,-1 1 0,1 0 0,-1 0 0,1 0 0,-1 0 0,1-1 0,-1 1 0,1 0 0,5-4 0,-1 0 0,0 0 0,0 0 0,7-8 0,-2 2 0,115-114 0,-124 122 0,0 1 0,0 0 0,1-1 0,-1 1 0,0 0 0,1 0 0,-1 0 0,1 0 0,-1 0 0,1 1 0,-1-1 0,1 0 0,0 1 0,-1-1 0,1 1 0,0 0 0,0-1 0,-1 1 0,1 0 0,0 0 0,0 0 0,3 1 0,-4-1 0,1 1 0,-1 0 0,1 0 0,-1 1 0,0-1 0,1 0 0,-1 0 0,0 1 0,0-1 0,0 0 0,0 1 0,0-1 0,0 1 0,0 0 0,0-1 0,-1 1 0,2 3 0,1 7 0,0 0 0,-1 1 0,-1-1 0,1 25 0,-2-30 0,0 0 0,0 0 0,-1 0 0,0 1 0,0-1 0,-1-1 0,0 1 0,0 0 0,0 0 0,-1-1 0,0 1 0,0-1 0,-1 0 0,0 0 0,0 0 0,0 0 0,-1-1 0,0 0 0,0 0 0,0 0 0,0 0 0,-1-1 0,0 0 0,0 0 0,0 0 0,0-1 0,-1 0 0,0 0 0,1-1 0,-1 0 0,0 0 0,-8 1 0,0 0 0,0 0 0,-1-1 0,1 0 0,0-1 0,-20-2 0,31 1 0,0-1 0,-1 1 0,1-1 0,0 0 0,0 0 0,0 0 0,0 0 0,1-1 0,-1 0 0,0 0 0,0 0 0,1 0 0,-1 0 0,1-1 0,0 0 0,0 1 0,0-1 0,0 0 0,0-1 0,1 1 0,-1 0 0,1-1 0,0 1 0,-2-6 0,1 2 0,1 0 0,0 0 0,0-1 0,1 1 0,0-1 0,0 1 0,0 0 0,1-1 0,0 1 0,1-1 0,0 1 0,3-13 0,-1 10 0,0 0 0,1 0 0,1 0 0,0 1 0,0-1 0,1 1 0,0 1 0,8-10 0,2 0 0,1 2 0,1-1 0,1 2 0,0 1 0,1 0 0,0 1 0,26-11 0,-13 8 0,2 1 0,0 2 0,1 1 0,0 2 0,69-11 0,-102 21 0,0-1 0,0 1 0,0-1 0,0 1 0,0 0 0,0 0 0,-1 1 0,1-1 0,0 0 0,0 1 0,0 0 0,0 0 0,-1 0 0,1 0 0,0 0 0,-1 0 0,1 1 0,-1-1 0,1 1 0,-1-1 0,0 1 0,0 0 0,0 0 0,0 0 0,0 1 0,0-1 0,0 0 0,-1 1 0,1-1 0,-1 1 0,0-1 0,1 1 0,-1 0 0,-1-1 0,1 1 0,0 0 0,-1 0 0,1 0 0,-1 0 0,0 0 0,0 3 0,1 42 0,-9 88 0,5-109 0,2-17 0,0 1 0,-1 0 0,-1 0 0,0-1 0,0 1 0,-1-1 0,0 0 0,0 0 0,-2 0 0,1-1 0,-1 1 0,0-1 0,-1-1 0,0 1 0,0-1 0,-11 8 0,-1-7 0,19-9 0,-1 0 0,1 0 0,0 0 0,-1 0 0,1 0 0,0 0 0,0 0 0,-1-1 0,1 1 0,0 0 0,0 0 0,-1 0 0,1-1 0,0 1 0,0 0 0,0 0 0,-1 0 0,1-1 0,0 1 0,0 0 0,0 0 0,0-1 0,0 1 0,0 0 0,-1-1 0,1 1 0,0 0 0,0 0 0,0-1 0,0 1 0,0 0 0,0-1 0,0 1 0,0 0 0,0-1 0,1-2 0,-1 0 0,1-1 0,0 1 0,0 0 0,0 0 0,0 0 0,1 0 0,-1 0 0,1 0 0,2-3 0,4-5 0,1 1 0,0 0 0,0 0 0,1 1 0,0 0 0,1 0 0,0 1 0,0 1 0,24-12 0,-27 15 0,0 1 0,1 0 0,-1 1 0,0 0 0,1 0 0,0 1 0,-1 0 0,1 0 0,0 1 0,0 0 0,-1 1 0,1 0 0,0 0 0,-1 1 0,1 0 0,14 6 0,-13-4 0,0 1 0,0 1 0,0-1 0,-1 2 0,0-1 0,0 1 0,0 1 0,-1 0 0,0 0 0,-1 0 0,0 1 0,0 0 0,-1 1 0,0-1 0,0 1 0,-1 0 0,-1 1 0,1-1 0,-2 1 0,0 0 0,0 0 0,-1 0 0,0 0 0,-1 0 0,0 0 0,-1 1 0,0-1 0,-3 21 0,2-28 0,0 1 0,0-1 0,-1 1 0,1-1 0,-1 0 0,0 0 0,0 0 0,0 0 0,-1 0 0,0 0 0,1 0 0,-1-1 0,-1 1 0,-6 5 0,5-5 0,-1 0 0,0-1 0,-1 0 0,1 1 0,0-2 0,-1 1 0,0-1 0,-13 3 0,4-3 0,-1 0 0,1-1 0,0-1 0,-1-1 0,1 0 0,0-1 0,-28-7 0,34 6 0,0 0 0,1 0 0,-1-1 0,1 0 0,0-1 0,0 0 0,1-1 0,-1 0 0,1 0 0,0 0 0,1-1 0,0 0 0,-12-16 0,15 17 0,0 0 0,0-1 0,1 0 0,0 0 0,0 0 0,1 0 0,-1 0 0,2-1 0,-1 1 0,1-1 0,0 1 0,1-1 0,-1 1 0,2-1 0,-1 1 0,1-1 0,0 1 0,0-1 0,4-9 0,2-2 0,1-1 0,1 1 0,0 0 0,1 1 0,2 0 0,-1 1 0,2 0 0,16-16 0,-9 11 0,2 2 0,0 0 0,1 1 0,1 2 0,30-18 0,-43 29 0,-1 1 0,2-1 0,-1 2 0,0 0 0,1 0 0,0 1 0,23-4 0,-29 7 0,1 0 0,0 0 0,0 1 0,0-1 0,0 1 0,0 1 0,-1-1 0,1 1 0,-1 0 0,1 1 0,-1 0 0,0 0 0,0 0 0,0 1 0,8 5 0,-5-1 0,0 1 0,0-1 0,0 1 0,-1 1 0,0 0 0,-1 0 0,-1 0 0,1 1 0,-1 0 0,-1 0 0,0 1 0,-1-1 0,0 1 0,-1 0 0,4 22 0,-6-23 0,0-1 0,-1 1 0,0 0 0,0-1 0,-1 1 0,0 0 0,-1-1 0,-1 1 0,1-1 0,-2 0 0,1 0 0,-1 0 0,-1 0 0,0 0 0,0-1 0,-1 0 0,0 0 0,-11 11 0,6-8 0,-1-1 0,0-1 0,-24 16 0,30-22 0,0-1 0,0 0 0,0 0 0,0 0 0,0-1 0,0 1 0,-1-2 0,1 1 0,-1-1 0,0 0 0,-10 0 0,15-1 0,0 0 0,0 0 0,0-1 0,0 1 0,0 0 0,0-1 0,0 0 0,1 1 0,-1-1 0,0 0 0,0 0 0,0 0 0,1 0 0,-1-1 0,0 1 0,1 0 0,0-1 0,-1 1 0,1-1 0,-2-2 0,0 0 0,2 0 0,-1 0 0,0 0 0,1 0 0,0 0 0,0 0 0,0 0 0,0 0 0,0-7 0,1-2 0,1 1 0,0-1 0,0 1 0,1 0 0,1 0 0,3-12 0,1 8 0,0 1 0,0 0 0,1 1 0,1 0 0,0 0 0,1 1 0,1 0 0,0 0 0,1 1 0,0 1 0,0 0 0,2 1 0,19-13 0,-5 7 0,0 1 0,0 1 0,1 2 0,1 1 0,0 1 0,35-6 0,-48 12 0,-1 1 0,1 1 0,0 0 0,1 1 0,-1 1 0,0 1 0,0 1 0,0 0 0,19 5 0,-28-4 0,0-1 0,-1 1 0,1 1 0,0-1 0,-1 1 0,0 1 0,0-1 0,0 1 0,-1 0 0,0 1 0,0 0 0,0 0 0,0 0 0,-1 0 0,0 1 0,-1 0 0,1 0 0,-1 0 0,-1 1 0,5 12 0,-3-7 0,-2 0 0,1 0 0,-2 0 0,0 1 0,0-1 0,-2 1 0,1 0 0,-2-1 0,0 1 0,-3 15 0,3-22 0,-1-1 0,1 1 0,-1 0 0,-1-1 0,1 1 0,-1-1 0,-1 0 0,1 0 0,-1 0 0,0 0 0,0-1 0,0 1 0,-1-1 0,0 0 0,0-1 0,0 1 0,-1-1 0,0 0 0,0 0 0,0-1 0,-9 5 0,-3-2 0,-1-1 0,0-1 0,0 0 0,-1-2 0,1 0 0,-1-1 0,1-1 0,-1 0 0,1-2 0,-1 0 0,1-2 0,0 0 0,0-1 0,1 0 0,-1-2 0,1 0 0,0-2 0,1 1 0,0-2 0,0-1 0,1 0 0,-27-24 0,35 26 0,-1 0 0,2 0 0,-1-1 0,1 0 0,1-1 0,-1 1 0,2-1 0,0-1 0,0 1 0,1-1 0,0 1 0,1-1 0,1 0 0,0 0 0,0-1 0,1 1 0,1 0 0,0 0 0,0-1 0,1 1 0,1 0 0,0 0 0,1 0 0,0 0 0,1 0 0,0 1 0,1-1 0,0 1 0,1 0 0,0 1 0,1-1 0,13-15 0,2 2 0,1 1 0,0 1 0,2 1 0,0 1 0,2 1 0,0 2 0,0 0 0,2 2 0,54-21 0,-74 33 0,0 1 0,0 0 0,0 0 0,1 1 0,-1 0 0,0 0 0,1 1 0,-1 1 0,0-1 0,1 1 0,-1 1 0,0 0 0,0 0 0,0 1 0,0 0 0,0 1 0,0-1 0,-1 2 0,0-1 0,0 1 0,0 1 0,-1-1 0,1 1 0,-1 1 0,-1-1 0,1 1 0,-1 0 0,0 1 0,-1-1 0,6 11 0,-5-9 0,-2 0 0,1 1 0,-1-1 0,-1 1 0,1-1 0,-2 1 0,1 0 0,-1 0 0,-1 0 0,0 1 0,0-1 0,-1 0 0,0 0 0,-1 1 0,0-1 0,-5 16 0,2-12 0,-1 1 0,0-1 0,-1-1 0,-1 1 0,0-1 0,-1 0 0,-1 0 0,0-1 0,0-1 0,-19 19 0,8-10 0,4-4 0,0 0 0,0-1 0,-2-1 0,0 0 0,-34 19 0,50-32 0,0-1 0,1 1 0,-1 0 0,1-1 0,-1 1 0,0-1 0,1 1 0,-1-1 0,0 0 0,0 0 0,1 0 0,-1 0 0,0 0 0,1 0 0,-4-1 0,5 1 0,-1-1 0,0 1 0,1-1 0,-1 1 0,0-1 0,1 1 0,-1-1 0,1 1 0,-1-1 0,1 1 0,-1-1 0,1 0 0,0 1 0,-1-1 0,1 0 0,0 1 0,-1-1 0,1 0 0,0 0 0,0 1 0,0-1 0,-1 0 0,1-1 0,0-3 0,1 0 0,-1 1 0,1-1 0,0 0 0,0 0 0,0 1 0,1-1 0,0 1 0,3-7 0,11-18 0,1 1 0,1 0 0,41-45 0,79-65 0,-131 131 0,1 0 0,0 0 0,1 1 0,0 0 0,0 1 0,11-6 0,-15 9 0,0 1 0,0-1 0,0 1 0,1 0 0,-1 0 0,1 1 0,-1 0 0,0-1 0,1 2 0,-1-1 0,1 1 0,-1 0 0,9 2 0,-5-1 0,-1 1 0,0 0 0,0 0 0,-1 0 0,1 1 0,-1 0 0,0 0 0,0 1 0,0 0 0,0 1 0,6 6 0,-10-8 0,0 0 0,0 0 0,0 1 0,0-1 0,-1 1 0,0 0 0,0 0 0,0 0 0,-1 0 0,1 0 0,-1 0 0,0 0 0,-1 1 0,1-1 0,-1 0 0,0 0 0,-1 1 0,-1 8 0,0 3 0,-1 0 0,-9 27 0,9-39 0,3-13 0,5-15 0,2 10 0,0 1 0,1 1 0,1-1 0,-1 2 0,17-16 0,56-47 0,-70 63 0,20-15 0,1 2 0,1 0 0,55-27 0,-84 49 0,-1-1 0,1 1 0,0-1 0,0 1 0,0 0 0,0 1 0,0-1 0,0 1 0,0 0 0,0 0 0,5 0 0,-8 0 0,0 0 0,0 1 0,0-1 0,0 0 0,0 1 0,-1-1 0,1 0 0,0 1 0,0-1 0,-1 1 0,1-1 0,0 1 0,0-1 0,-1 1 0,1 0 0,-1-1 0,1 1 0,0 0 0,-1-1 0,1 1 0,0 1 0,-1 0 0,0-1 0,0 1 0,1 0 0,-1-1 0,0 1 0,0 0 0,0-1 0,-1 1 0,1 0 0,0-1 0,-1 1 0,1 0 0,-1-1 0,1 1 0,-3 2 0,1 1 0,-1 0 0,1 0 0,-2 0 0,1-1 0,0 1 0,-1-1 0,0 0 0,0 0 0,0 0 0,0-1 0,-1 1 0,0-1 0,1 0 0,-1-1 0,0 1 0,0-1 0,-1 0 0,-6 2 0,2-5 0,14-4 0,13-6 0,-1 6-341,1 1 0,-1 0-1,34-2 1,-16 4-6485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6T05:27:31.5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714 410 24575,'-12'-1'0,"0"0"0,0-1 0,-21-6 0,-23-3 0,-222 6 0,155 7 0,117-2 0,-1 0 0,1 0 0,-1 1 0,-12 3 0,19-4 0,-1 0 0,1 0 0,0 0 0,0 0 0,-1 1 0,1-1 0,0 0 0,-1 0 0,1 1 0,0-1 0,0 0 0,0 0 0,-1 1 0,1-1 0,0 0 0,0 1 0,0-1 0,0 0 0,-1 1 0,1-1 0,0 0 0,0 1 0,0-1 0,0 0 0,0 1 0,0-1 0,0 0 0,0 1 0,0-1 0,0 0 0,0 1 0,0-1 0,0 0 0,1 1 0,-1-1 0,0 0 0,0 1 0,0-1 0,0 0 0,0 1 0,1-1 0,-1 0 0,0 0 0,0 1 0,1-1 0,-1 0 0,0 0 0,0 0 0,1 1 0,-1-1 0,0 0 0,1 0 0,20 18 0,-17-15 0,180 137 0,-172-133 0,0 0 0,0-1 0,0 0 0,1 0 0,0-2 0,0 0 0,0 0 0,1-1 0,22 2 0,-15-4 0,0-1 0,-1-1 0,1-1 0,0-1 0,33-8 0,73-12 0,-4 0 0,-121 23 0,0 0 0,1-1 0,-1 1 0,0-1 0,0 0 0,0 1 0,0-1 0,0 0 0,0 0 0,0-1 0,0 1 0,0 0 0,0-1 0,0 1 0,-1-1 0,1 1 0,-1-1 0,1 0 0,-1 1 0,0-1 0,2-3 0,-3 2 0,0 1 0,0-1 0,0 1 0,0-1 0,0 1 0,-1 0 0,1-1 0,-1 1 0,1-1 0,-1 1 0,0 0 0,0-1 0,0 1 0,-1 0 0,1 0 0,0 0 0,-1 0 0,1 0 0,-4-3 0,-21-23 0,-2 1 0,-1 1 0,-1 1 0,-48-29 0,43 29 0,10 7 0,-1 1 0,-1 2 0,-30-14 0,49 25 0,0 1 0,-1 0 0,1 0 0,-1 1 0,1 0 0,-1 1 0,0 0 0,0 0 0,0 1 0,0 0 0,0 0 0,1 1 0,-1 0 0,0 1 0,-11 3 0,15-3 0,1 1 0,-1-1 0,1 1 0,-1 0 0,1 0 0,0 0 0,0 1 0,1 0 0,-1-1 0,1 1 0,0 0 0,0 1 0,0-1 0,0 0 0,1 1 0,0 0 0,0-1 0,0 1 0,0 0 0,1 0 0,0 0 0,0 0 0,0 0 0,0 7 0,0-2 0,1-1 0,0 1 0,1 0 0,0-1 0,0 0 0,1 1 0,0-1 0,1 0 0,-1 0 0,2 0 0,0 0 0,6 11 0,-3-10 0,0 1 0,1-1 0,17 17 0,-21-23 0,0-1 0,0 0 0,0 0 0,0 0 0,0 0 0,1 0 0,-1-1 0,1 0 0,0 0 0,0 0 0,0-1 0,8 2 0,-12-3 0,0 1 0,0-1 0,0 0 0,0 0 0,0 0 0,0 0 0,0 0 0,1 0 0,-1 0 0,0 0 0,0 0 0,0-1 0,0 1 0,0 0 0,0-1 0,0 1 0,0-1 0,0 1 0,0-1 0,0 1 0,0-1 0,0 0 0,0 0 0,0 1 0,-1-1 0,1 0 0,0 0 0,0 0 0,-1 0 0,1 0 0,-1 0 0,1 0 0,-1 0 0,1 0 0,-1 0 0,0 0 0,1 0 0,-1 0 0,0 0 0,0 0 0,0-1 0,0 1 0,0 0 0,0-1 0,0-1 0,-1 0 0,1 1 0,-1-1 0,0 0 0,0 1 0,0-1 0,0 1 0,0-1 0,0 1 0,-1 0 0,1-1 0,-1 1 0,1 0 0,-1 0 0,0 0 0,0 0 0,-4-2 0,-2-1 0,-1 1 0,1 0 0,-1 1 0,0 0 0,0 1 0,-1-1 0,1 2 0,-16-2 0,-80 2 0,75 2 0,-5 2 0,32-3 0,5 1 0,17-2 0,6-2 0,-1 0 0,0-1 0,-1-2 0,1 0 0,39-17 0,105-64 0,-155 80 0,13-7 0,-14 10 0,-12 4 0,0 0 0,0 0 0,0 0 0,0 0 0,0 0 0,0 0 0,0 0 0,0 0 0,-1 1 0,1-1 0,0 0 0,0 0 0,0 0 0,0 0 0,0 0 0,0 0 0,0 0 0,0 0 0,0 0 0,0 0 0,0 1 0,0-1 0,0 0 0,0 0 0,0 0 0,0 0 0,0 0 0,0 0 0,0 0 0,0 0 0,0 1 0,0-1 0,0 0 0,0 0 0,0 0 0,0 0 0,0 0 0,0 0 0,0 0 0,0 0 0,1 0 0,-1 0 0,0 1 0,0-1 0,0 0 0,0 0 0,0 0 0,0 0 0,0 0 0,0 0 0,0 0 0,0 0 0,0 0 0,1 0 0,-1 0 0,0 0 0,0 0 0,0 0 0,0 0 0,0 0 0,0 0 0,0 0 0,0 0 0,1 0 0,-1 0 0,0 0 0,0 0 0,-109 164 0,-30 48 0,110-160 0,15-25 0,-22 29 0,28-48 0,9-16 0,10-19 0,122-170 0,11-21 0,-122 184 0,-15 26 0,-13 25 0,-9 13 0,-1-1 0,-1-1 0,-38 47 0,9-14 0,-57 78 0,84-115 0,-2-2 0,-1 0 0,-40 30 0,38-37 0,14-13 0,12-11 0,10-5 0,0 1 0,0 0 0,1 1 0,1 1 0,0 0 0,0 0 0,1 2 0,0 0 0,23-10 0,-36 18 0,0 0 0,1 0 0,-1 0 0,0 0 0,0 0 0,1 1 0,-1-1 0,0 1 0,1 0 0,-1 0 0,1-1 0,-1 1 0,1 1 0,-1-1 0,0 0 0,1 1 0,-1-1 0,0 1 0,1 0 0,-1 0 0,0 0 0,3 1 0,-4-1 0,1 1 0,-1 0 0,1 0 0,-1-1 0,0 1 0,0 0 0,0 0 0,0 0 0,0 1 0,0-1 0,0 0 0,-1 0 0,1 0 0,-1 0 0,0 1 0,1-1 0,-1 0 0,0 1 0,0-1 0,-1 0 0,1 0 0,0 1 0,-2 2 0,-1 9 0,0 0 0,-1-1 0,-1 1 0,-1-1 0,1-1 0,-2 1 0,0-1 0,0 0 0,-10 11 0,13-18 0,0-1 0,0 0 0,0 0 0,0 0 0,-1-1 0,1 1 0,-1-1 0,0 0 0,0-1 0,-11 5 0,12-6 0,0 0 0,0 0 0,0-1 0,0 1 0,0-1 0,0 0 0,0 0 0,0-1 0,0 1 0,0-1 0,0 0 0,0 0 0,1 0 0,-1-1 0,0 1 0,0-1 0,-4-2 0,-3-4 0,1 1 0,0-2 0,0 1 0,1-1 0,0-1 0,0 1 0,1-2 0,1 1 0,0-1 0,0 0 0,1-1 0,-5-12 0,-6-15 0,3-1 0,-13-56 0,24 85 0,0-1 0,0 1 0,2-1 0,-1 1 0,1-1 0,1 0 0,0 0 0,1 1 0,0-1 0,1 1 0,0-1 0,1 1 0,0-1 0,1 1 0,0 0 0,1 1 0,0-1 0,11-17 0,-7 16 0,1 0 0,0 0 0,0 1 0,2 0 0,-1 0 0,1 2 0,0-1 0,1 2 0,0-1 0,1 2 0,0 0 0,0 1 0,0 0 0,1 1 0,0 0 0,0 1 0,25-3 0,-27 6 0,1-1 0,0 2 0,-1 0 0,1 0 0,-1 2 0,1-1 0,-1 2 0,1 0 0,-1 0 0,0 1 0,0 1 0,-1 0 0,1 1 0,-1 0 0,-1 1 0,1 0 0,-1 1 0,0 0 0,-1 1 0,14 14 0,-20-18 0,18 18 0,-2 2 0,32 49 0,-48-68 0,0 1 0,0-1 0,-1 1 0,0 0 0,-1 0 0,0 0 0,0 0 0,0 1 0,-1-1 0,0 0 0,0 1 0,-1-1 0,0 1 0,0-1 0,0 1 0,-1-1 0,-1 1 0,-1 7 0,-1-6 0,3-12 0,8-18 0,3 2 0,2 0 0,1 0 0,0 1 0,1 1 0,1 1 0,1 0 0,34-27 0,-23 22 0,2 2 0,0 1 0,1 1 0,48-20 0,-74 35 0,1 1 0,-1-1 0,1 1 0,0-1 0,-1 1 0,1 1 0,0-1 0,-1 1 0,1 0 0,0 0 0,0 0 0,8 2 0,-10-1 0,-1 0 0,1 0 0,-1 0 0,1 1 0,-1-1 0,0 1 0,0 0 0,0-1 0,0 1 0,0 0 0,0 0 0,0 0 0,0 1 0,-1-1 0,1 0 0,-1 1 0,0-1 0,0 0 0,0 1 0,0 0 0,0-1 0,0 1 0,0 4 0,3 16 0,-2 0 0,0 0 0,-2 1 0,-1 23 0,-1-24 0,2 0 0,0-1 0,2 1 0,5 31 0,-7-53 0,0 0 0,0 0 0,1 0 0,-1 0 0,0 0 0,0 0 0,1 0 0,-1 0 0,1 0 0,-1 0 0,1-1 0,-1 1 0,1 0 0,-1 0 0,1 0 0,0 0 0,-1-1 0,1 1 0,0 0 0,0-1 0,0 1 0,-1-1 0,1 1 0,0-1 0,0 1 0,0-1 0,0 1 0,0-1 0,0 0 0,0 0 0,0 1 0,0-1 0,0 0 0,0 0 0,0 0 0,0 0 0,0 0 0,0 0 0,0-1 0,0 1 0,0 0 0,0 0 0,0-1 0,0 1 0,0 0 0,0-1 0,1 0 0,6-3 0,-1-1 0,-1 0 0,1 0 0,10-10 0,-1 0 0,173-147 0,-158 144 0,-31 18 0,1 0 0,-1 0 0,1-1 0,-1 1 0,0 0 0,1 0 0,-1 0 0,1 0 0,-1 0 0,1 0 0,-1 0 0,1 0 0,-1 0 0,1 0 0,-1 0 0,1 0 0,-1 0 0,0 0 0,1 0 0,-1 0 0,1 1 0,-1-1 0,1 0 0,-1 0 0,1 1 0,-1 0 0,0 0 0,0 0 0,0-1 0,0 1 0,0 0 0,0 0 0,0 0 0,0-1 0,0 1 0,0 0 0,0 0 0,0-1 0,0 1 0,-1 0 0,1 0 0,0-1 0,-1 1 0,1 0 0,-1 0 0,-25 49 0,-1-1 0,-3-1 0,-59 70 0,75-99 0,-1-2 0,-30 27 0,38-40 0,6-6 0,14-18 0,27-29 0,158-176 0,-195 221 0,-5 5 0,-14 13 0,-27 28 0,32-31 0,-19 21 0,-61 50 0,81-75 0,-1 1 0,1-1 0,-1-1 0,-1 0 0,1 0 0,-1-1 0,0-1 0,0 0 0,0-1 0,-1 0 0,-13 1 0,18-4 0,0 0 0,0-1 0,1 0 0,-1 0 0,0-1 0,0 0 0,1 0 0,0-1 0,-1 0 0,1 0 0,0 0 0,0-1 0,1-1 0,-1 1 0,1-1 0,0 0 0,0 0 0,-7-9 0,-8-10 0,1-1 0,2 0 0,-19-34 0,24 37 0,1-1 0,0 0 0,-14-44 0,23 58 0,1 0 0,-1 0 0,2-1 0,0 1 0,0 0 0,0-1 0,1 1 0,1-1 0,0 1 0,0-1 0,0 1 0,2 0 0,4-15 0,3 2 0,0 1 0,2 0 0,0 0 0,26-31 0,-27 39 0,-1 1 0,2 0 0,0 1 0,0 0 0,1 1 0,0 1 0,25-14 0,-36 22 0,1-1 0,0 1 0,-1 0 0,1-1 0,0 1 0,0 1 0,0-1 0,-1 0 0,1 1 0,0-1 0,0 1 0,0 0 0,0 0 0,0 0 0,0 1 0,0-1 0,0 1 0,0-1 0,0 1 0,-1 0 0,1 0 0,0 0 0,-1 0 0,1 1 0,0-1 0,-1 1 0,0 0 0,1 0 0,-1-1 0,0 1 0,0 1 0,0-1 0,0 0 0,0 0 0,-1 1 0,1-1 0,-1 1 0,1 0 0,-1-1 0,1 4 0,3 8 0,0-1 0,-1 1 0,0 0 0,-2 1 0,1-1 0,-1 28 0,-2-24 0,-1-1 0,-1 0 0,0 0 0,-2 0 0,0 0 0,0-1 0,-8 18 0,-7 9 0,-32 53 0,29-66 0,16-21 0,9-12 0,28-30 0,-9 9 0,2 0 0,0 1 0,1 1 0,49-31 0,-70 50 0,0 1 0,0 0 0,1 1 0,-1-1 0,1 1 0,-1-1 0,1 1 0,0 1 0,-1-1 0,1 1 0,0-1 0,0 2 0,-1-1 0,1 0 0,8 3 0,-10-2 0,0 0 0,0 0 0,0 0 0,0 1 0,0 0 0,-1 0 0,1-1 0,0 2 0,-1-1 0,1 0 0,-1 0 0,0 1 0,0-1 0,0 1 0,0 0 0,0-1 0,-1 1 0,1 0 0,-1 0 0,0 0 0,0 0 0,0 0 0,1 6 0,0 5 0,0-1 0,-1 0 0,-1 1 0,0-1 0,-1 1 0,-1-1 0,0 0 0,0 0 0,-2 0 0,1 0 0,-2 0 0,1 0 0,-2-1 0,-8 15 0,2-7 0,0-1 0,-1-1 0,-1 0 0,0-1 0,-1 0 0,-1-2 0,-32 26 0,44-39 0,1 0 0,0 0 0,-1 0 0,1 0 0,-1 0 0,0-1 0,0 0 0,-4 1 0,8-1 0,-1-1 0,0 0 0,0 0 0,0 0 0,1 0 0,-1 0 0,0 0 0,0 0 0,0 0 0,1-1 0,-1 1 0,0 0 0,0 0 0,1-1 0,-1 1 0,0 0 0,1-1 0,-1 1 0,0-1 0,1 1 0,-1-1 0,0 1 0,1-1 0,-1 1 0,1-1 0,-1 1 0,1-1 0,-1 0 0,1 1 0,0-1 0,-1 0 0,1 0 0,0 1 0,-1-1 0,1 0 0,0 0 0,0 1 0,0-1 0,0 0 0,0 0 0,0 0 0,0 1 0,0-1 0,0 0 0,0 0 0,1-1 0,-1-4 0,1 0 0,0 1 0,1-1 0,-1 0 0,1 1 0,0-1 0,1 1 0,4-9 0,30-42 0,-24 39 0,-2-1 0,2 1 0,-1 1 0,2 0 0,1 0 0,0 1 0,28-21 0,-41 34 0,1 1 0,-1 0 0,0-1 0,1 1 0,-1 0 0,1 0 0,0 0 0,-1 1 0,1-1 0,0 1 0,-1-1 0,1 1 0,0 0 0,0 0 0,-1 0 0,1 0 0,0 1 0,-1-1 0,1 1 0,3 0 0,-2 1 0,0 0 0,-1 0 0,0 1 0,1-1 0,-1 1 0,0 0 0,0-1 0,0 1 0,-1 0 0,1 1 0,-1-1 0,3 5 0,3 6 0,-1 1 0,-1 0 0,0 0 0,-1 1 0,5 27 0,-10-41 0,7 35 0,2 43 0,-8-71 0,0 0 0,-1 0 0,-1 0 0,1 0 0,-2-1 0,1 1 0,-1 0 0,0 0 0,-1-1 0,0 1 0,-4 7 0,6-14 0,-1 1 0,1-1 0,-1 0 0,1 0 0,-1 0 0,0 0 0,0 0 0,1-1 0,-1 1 0,0 0 0,-1-1 0,1 0 0,0 1 0,0-1 0,-1 0 0,1 0 0,-1 0 0,1 0 0,0-1 0,-1 1 0,-4 0 0,3-2 0,0 1 0,-1 0 0,1-1 0,-1 0 0,1 0 0,0-1 0,0 1 0,-1-1 0,1 0 0,0 0 0,-5-3 0,-5-5 0,1 0 0,1 0 0,0-1 0,0-1 0,-15-20 0,14 15 0,0-1 0,2 0 0,0 0 0,1-1 0,1-1 0,1 0 0,-8-30 0,13 39 0,1-1 0,0 0 0,1 0 0,0 0 0,1 0 0,0-1 0,1 1 0,0 0 0,1 0 0,0 0 0,1 1 0,0-1 0,1 1 0,9-19 0,4-2 0,0 2 0,3 0 0,0 1 0,2 1 0,1 1 0,1 0 0,42-34 0,-64 59 0,0 0 0,0 1 0,1-1 0,-1 1 0,1-1 0,-1 1 0,1 0 0,-1 0 0,1 0 0,0 0 0,0 0 0,-1 0 0,1 1 0,0 0 0,0-1 0,4 1 0,-5 1 0,0 0 0,0-1 0,0 1 0,0 0 0,0 0 0,0 0 0,0 0 0,-1 1 0,1-1 0,0 0 0,-1 1 0,1 0 0,-1-1 0,1 1 0,-1 0 0,0-1 0,1 1 0,-1 0 0,0 0 0,0 0 0,0 3 0,8 16 0,-2 0 0,-1 0 0,0 1 0,-2 0 0,3 43 0,-5-25 0,-2 1 0,-7 56 0,3-75 0,0 0 0,-1 0 0,-2-1 0,0 1 0,-1-2 0,-19 36 0,21-45 0,-1 0 0,0-1 0,0 0 0,-1 0 0,0-1 0,0 0 0,-1 0 0,-1-1 0,1 0 0,-1-1 0,0 0 0,-1-1 0,-19 9 0,25-13 0,1-1 0,-1 1 0,0-1 0,0-1 0,0 1 0,0-1 0,0 0 0,0 0 0,0 0 0,0-1 0,0 1 0,0-1 0,-8-3 0,4 1 0,1-1 0,0 0 0,-1 0 0,2-1 0,-1 0 0,1 0 0,-9-8 0,5 2 0,0 0 0,0-1 0,1 0 0,0 0 0,1-1 0,1-1 0,0 0 0,-8-20 0,13 26 0,1-1 0,0 0 0,1 1 0,0-1 0,0 0 0,1 0 0,0 0 0,1 0 0,0 1 0,0-1 0,0 0 0,2 0 0,-1 1 0,1 0 0,0-1 0,0 1 0,1 0 0,6-8 0,6-11 0,2 0 0,1 2 0,37-39 0,-52 60 0,13-16 0,1 1 0,1 2 0,1 0 0,26-18 0,-44 34 0,-1-1 0,1 1 0,-1 0 0,1 0 0,0 1 0,-1-1 0,1 0 0,0 0 0,0 1 0,-1-1 0,1 1 0,0 0 0,0 0 0,0-1 0,0 1 0,0 0 0,-1 0 0,1 1 0,0-1 0,0 0 0,0 1 0,0-1 0,-1 1 0,1-1 0,2 2 0,-2 0 0,0 0 0,0 0 0,0 1 0,-1-1 0,1 0 0,-1 1 0,1-1 0,-1 1 0,0-1 0,0 1 0,0 0 0,-1-1 0,1 1 0,0 0 0,-1 0 0,0 4 0,3 18 0,-2 0 0,-1 1 0,0-1 0,-2 0 0,-1 0 0,-1 0 0,-14 43 0,13-52 0,-1-1 0,-1 0 0,0-1 0,-1 0 0,0 0 0,-2 0 0,1-1 0,-2-1 0,1 0 0,-2 0 0,0-1 0,0 0 0,-18 11 0,15-12 0,-1-1 0,1 0 0,-2-1 0,1-1 0,-1-1 0,0 0 0,0-1 0,-1-1 0,1-1 0,-1 0 0,-18 0 0,25-3 0,0 0 0,0-1 0,0-1 0,1 0 0,-1 0 0,0-1 0,1 0 0,0 0 0,0-1 0,0-1 0,0 0 0,1 0 0,-1-1 0,1 0 0,1-1 0,-1 0 0,1 0 0,0-1 0,-9-12 0,-1-3 0,1-1 0,1-1 0,1-1 0,1-1 0,2 1 0,0-2 0,2 0 0,1 0 0,1-1 0,-4-36 0,11 53 0,0 0 0,1-1 0,1 1 0,0 0 0,0 0 0,1 0 0,1 0 0,0 0 0,1 0 0,10-22 0,-9 25 0,-1 0 0,2 1 0,-1-1 0,1 1 0,0 0 0,1 1 0,0-1 0,0 1 0,0 1 0,1-1 0,0 1 0,1 0 0,14-7 0,-19 11 0,-1 1 0,1-1 0,-1 1 0,1 0 0,-1 0 0,1 0 0,0 1 0,0-1 0,-1 1 0,1 0 0,0 0 0,0 0 0,-1 1 0,1-1 0,0 1 0,-1 0 0,8 2 0,-7 0 0,1-1 0,-1 1 0,0 0 0,0 0 0,0 0 0,0 1 0,0-1 0,-1 1 0,1 0 0,-1 0 0,4 8 0,1 3 0,0 0 0,-2 1 0,1 0 0,-2 0 0,0 1 0,4 30 0,-6-28 0,-1 0 0,0 1 0,-2 0 0,0-1 0,-1 1 0,-1-1 0,-1 1 0,-1-1 0,0 0 0,-2 0 0,0-1 0,-1 1 0,-1-1 0,0-1 0,-2 0 0,0 0 0,-23 30 0,27-41 0,0 0 0,0 0 0,0-1 0,0 0 0,-1 0 0,0 0 0,0-1 0,0 0 0,0 0 0,-1-1 0,0 0 0,1 0 0,-1-1 0,0 0 0,-1-1 0,1 1 0,0-1 0,0-1 0,-11 0 0,17 0 0,-1 0 0,1 0 0,0-1 0,0 1 0,0-1 0,0 1 0,0-1 0,0 0 0,0 1 0,0-1 0,0 0 0,1-1 0,-1 1 0,0 0 0,0 0 0,1-1 0,-1 1 0,1-1 0,-1 1 0,-1-4 0,1 1 0,0 1 0,0-1 0,1 0 0,0 0 0,0 0 0,0 0 0,0 0 0,0 0 0,1 0 0,-1-5 0,2-8 0,0 0 0,1 0 0,1 0 0,5-18 0,16-38 0,-22 67 0,1 0 0,0 0 0,0 0 0,0 1 0,1-1 0,0 1 0,0 0 0,0 0 0,8-6 0,-12 10 0,0 1 0,1-1 0,-1 1 0,1-1 0,-1 1 0,1-1 0,-1 1 0,1-1 0,0 1 0,-1-1 0,1 1 0,0 0 0,-1-1 0,1 1 0,0 0 0,-1-1 0,1 1 0,0 0 0,-1 0 0,1 0 0,0 0 0,0 0 0,-1 0 0,1 0 0,0 0 0,0 0 0,-1 0 0,1 0 0,0 0 0,0 1 0,-1-1 0,1 0 0,0 0 0,-1 1 0,1-1 0,0 0 0,-1 1 0,1-1 0,-1 1 0,1-1 0,-1 1 0,1-1 0,-1 1 0,1-1 0,-1 1 0,1 0 0,-1-1 0,0 1 0,1 0 0,-1-1 0,0 1 0,1 0 0,-1-1 0,0 3 0,1 1 0,0 0 0,-1 0 0,0 0 0,0 0 0,0 0 0,0 0 0,0 0 0,-1 0 0,-1 5 0,-3 5 0,0 0 0,-2 0 0,1-1 0,-2 0 0,0 0 0,0-1 0,-1 0 0,-1 0 0,-17 16 0,18-19 0,-1-1 0,0 0 0,0 0 0,0-1 0,-1 0 0,-1-1 0,1 0 0,-1-1 0,0 0 0,0-1 0,-21 4 0,26-7 0,0 0 0,0-1 0,0 0 0,0 0 0,0 0 0,0-1 0,0 0 0,0-1 0,0 0 0,0 0 0,0 0 0,-7-4 0,5 1 0,0-1 0,0 0 0,1 0 0,-1 0 0,1-1 0,1-1 0,-11-11 0,0-5 0,2 0 0,0-2 0,1 0 0,-20-51 0,32 70 0,0 1 0,1-1 0,0 1 0,0-1 0,1 0 0,-1 1 0,2-1 0,-1 0 0,1 0 0,0 0 0,0 0 0,1 0 0,2-10 0,-3 16 0,0 0 0,1 0 0,-1 0 0,0 0 0,1 0 0,-1 0 0,1 0 0,0 0 0,-1 1 0,1-1 0,0 0 0,-1 0 0,1 0 0,0 1 0,0-1 0,0 0 0,0 1 0,-1-1 0,1 1 0,0-1 0,0 1 0,0 0 0,0-1 0,0 1 0,0 0 0,2-1 0,-1 1 0,1 1 0,-1-1 0,0 0 0,1 1 0,-1-1 0,0 1 0,0 0 0,0 0 0,0 0 0,0 0 0,4 2 0,1 2 0,-1 0 0,1 1 0,-1-1 0,0 1 0,9 13 0,5 8 0,-3 2 0,0 0 0,16 42 0,-28-61 0,-1 1 0,-1 0 0,0 0 0,-1 0 0,0 0 0,-1 0 0,0 1 0,0-1 0,-2 1 0,1-1 0,-1 0 0,-1 0 0,-4 18 0,2-15 0,-15 39 0,18-50 0,0 0 0,0 0 0,-1-1 0,0 1 0,1 0 0,-1-1 0,0 1 0,0-1 0,0 1 0,0-1 0,-1 0 0,1 0 0,-5 2 0,7-3 0,-1-1 0,0 0 0,0 0 0,0 0 0,1 1 0,-1-1 0,0 0 0,0 0 0,0 0 0,1 0 0,-1-1 0,0 1 0,0 0 0,0 0 0,1 0 0,-1-1 0,0 1 0,0 0 0,1-1 0,-1 1 0,0 0 0,1-1 0,-1 1 0,0-1 0,1 1 0,-1-1 0,1 0 0,-1 1 0,1-1 0,-1 1 0,1-1 0,0 0 0,-1 0 0,1 1 0,-1-1 0,1-1 0,-11-32 0,10 32 0,-9-45 0,1-1 0,3-1 0,-1-93 0,7 139 0,0 0 0,0 0 0,0 0 0,1 0 0,-1 0 0,1 0 0,-1 1 0,1-1 0,0 0 0,0 1 0,0-1 0,1 0 0,-1 1 0,1-1 0,-1 1 0,1 0 0,0-1 0,0 1 0,0 0 0,4-3 0,-4 4 0,0 0 0,1 0 0,-1 1 0,1-1 0,-1 1 0,0 0 0,1 0 0,-1-1 0,1 1 0,-1 1 0,1-1 0,-1 0 0,1 1 0,-1-1 0,0 1 0,1 0 0,-1 0 0,0 0 0,1 0 0,-1 0 0,0 0 0,0 1 0,0-1 0,3 3 0,3 2 0,-1 1 0,1 0 0,-1 1 0,-1-1 0,1 1 0,-1 0 0,-1 1 0,0 0 0,0-1 0,0 2 0,-1-1 0,-1 0 0,1 1 0,-2 0 0,1 0 0,1 17 0,-2-15 0,-1 1 0,-1 0 0,0-1 0,0 1 0,-2 0 0,1-1 0,-1 0 0,-1 1 0,-1-1 0,1 0 0,-2 0 0,0 0 0,-7 12 0,11-22 0,0 1 0,-1-1 0,0 0 0,1 1 0,-1-1 0,0 0 0,0 0 0,0 0 0,0 0 0,-1 0 0,1-1 0,0 1 0,-1 0 0,1-1 0,-1 0 0,0 0 0,1 0 0,-1 0 0,0 0 0,0 0 0,0-1 0,-5 1 0,5-2 0,0 1 0,0-1 0,0 0 0,0 1 0,0-2 0,1 1 0,-1 0 0,0 0 0,0-1 0,1 0 0,-1 1 0,1-1 0,-1 0 0,1 0 0,0 0 0,0-1 0,0 1 0,0-1 0,0 1 0,1-1 0,-3-3 0,-4-10 0,1 0 0,1-1 0,0 1 0,-5-31 0,1 9 0,10 38 0,0 0 0,0 0 0,0 0 0,0 0 0,0-1 0,0 1 0,0 0 0,0 0 0,0 0 0,0 0 0,0 0 0,0 0 0,0 0 0,0 0 0,0 0 0,0-1 0,0 1 0,0 0 0,0 0 0,0 0 0,0 0 0,0 0 0,0 0 0,0 0 0,0 0 0,0 0 0,0 0 0,0 0 0,-1-1 0,1 1 0,0 0 0,0 0 0,0 0 0,0 0 0,0 0 0,0 0 0,0 0 0,0 0 0,0 0 0,0 0 0,0 0 0,-1 0 0,1 0 0,0 0 0,0 0 0,0 0 0,0 0 0,0 0 0,0 0 0,0 0 0,0 0 0,0 0 0,-1 0 0,1 0 0,0 0 0,0 0 0,0 0 0,0 0 0,0 0 0,0 0 0,0 0 0,0 0 0,0 0 0,0 0 0,0 0 0,-1 0 0,1 1 0,-4 10 0,-5 32 0,1-7 0,4-20 0,-2 1 0,0-1 0,-1-1 0,-15 28 0,19-38 0,0-1 0,-1 1 0,1 0 0,-1-1 0,0 0 0,0 0 0,0 0 0,-1 0 0,0-1 0,1 0 0,-1 0 0,0 0 0,0 0 0,-1-1 0,1 0 0,-1 0 0,-10 2 0,13-3 0,-1-1 0,1-1 0,0 1 0,-1 0 0,1-1 0,0 0 0,0 0 0,0 0 0,0 0 0,0 0 0,0 0 0,0-1 0,0 0 0,0 1 0,0-1 0,1 0 0,-1 0 0,-3-4 0,-4-5 0,-1-1 0,-13-21 0,15 21 0,-6-10 0,0-1 0,1 0 0,-15-38 0,23 46 0,1 0 0,0 0 0,1-1 0,1 1 0,0-1 0,1 0 0,0-19 0,2 34 0,0 0 0,0 0 0,0 0 0,0 0 0,0 0 0,0 0 0,0 0 0,0 0 0,0 0 0,1 0 0,-1 0 0,0 0 0,0 1 0,1-1 0,-1 0 0,1 0 0,-1 0 0,1 0 0,-1 1 0,1-1 0,0 0 0,-1 1 0,2-2 0,-2 2 0,1 0 0,0 0 0,0 0 0,0 0 0,-1 0 0,1 0 0,0 1 0,0-1 0,-1 0 0,1 0 0,0 1 0,0-1 0,-1 0 0,1 1 0,0-1 0,-1 1 0,1-1 0,0 0 0,-1 1 0,2 1 0,29 36 0,-15-12 0,0 1 0,-2 0 0,-1 2 0,12 36 0,-20-50 0,-1 0 0,0 0 0,-2 1 0,1 0 0,-2-1 0,0 1 0,-1 0 0,-1 0 0,0 0 0,-4 19 0,1-20 0,2-6 0,0 1 0,0-1 0,-1 1 0,-1-1 0,0 0 0,-5 9 0,15-46 0,15-20 0,2 2 0,37-57 0,-17 32 0,-30 46 0,-7 14 0,0 0 0,0 0 0,1 1 0,0 0 0,1 0 0,0 1 0,10-10 0,-17 18 0,0 0 0,0 1 0,0-1 0,1 0 0,-1 1 0,0-1 0,0 1 0,1-1 0,-1 1 0,0-1 0,0 1 0,1 0 0,-1 0 0,1-1 0,-1 1 0,0 0 0,1 0 0,-1 1 0,0-1 0,1 0 0,-1 0 0,0 1 0,1-1 0,-1 0 0,0 1 0,0 0 0,0-1 0,1 1 0,-1 0 0,0-1 0,0 1 0,0 0 0,0 0 0,0 0 0,0 0 0,0 0 0,0 0 0,1 2 0,2 3 0,0 1 0,0 0 0,0-1 0,-1 1 0,4 10 0,-3-5 0,0 0 0,0 0 0,-1 0 0,-1 1 0,0-1 0,-1 1 0,0 0 0,-1-1 0,0 1 0,-1 0 0,0-1 0,-1 1 0,-1-1 0,0 1 0,0-1 0,-2 0 0,1 0 0,-1-1 0,-1 1 0,0-1 0,-1 0 0,-10 13 0,-2-1 0,-1 0 0,-1-2 0,-1 0 0,0-2 0,-2 0 0,0-2 0,-33 19 0,55-35 0,1 0 0,-1 0 0,0 0 0,0 0 0,0 0 0,0-1 0,0 1 0,-1-1 0,1 1 0,0-1 0,0 0 0,0 1 0,0-1 0,0 0 0,-1-1 0,1 1 0,0 0 0,-4-2 0,4 1 0,0-1 0,0 1 0,0-1 0,0 1 0,0-1 0,0 0 0,1 0 0,-1 0 0,1 0 0,-1 0 0,1 0 0,0-1 0,0 1 0,0 0 0,0-1 0,-1-3 0,-5-19 0,1-1 0,1 0 0,1 0 0,0-30 0,3-111 0,2 130 0,1-1 0,-2 34 0,1 23 0,1 33 0,0-23 0,-1 0 0,-5 37 0,12-98 0,0-1 0,2 1 0,2 1 0,0 0 0,3 1 0,0 0 0,2 1 0,25-34 0,-40 60 0,0 0 0,0 1 0,1-1 0,-1 0 0,0 1 0,1-1 0,0 1 0,0 0 0,-1 0 0,1 0 0,0 0 0,1 1 0,5-3 0,-8 4 0,0-1 0,0 1 0,0 0 0,0 0 0,0 1 0,0-1 0,-1 0 0,1 0 0,0 0 0,0 1 0,0-1 0,0 0 0,0 1 0,0-1 0,0 0 0,-1 1 0,1 0 0,0-1 0,0 1 0,1 1 0,0 0 0,0 1 0,-1-1 0,1 0 0,-1 0 0,1 1 0,-1-1 0,2 6 0,1 7 0,0 0 0,3 23 0,-2-11 0,-5-26 0,0-1 0,0 1 0,0-1 0,0 1 0,0-1 0,0 1 0,0-1 0,0 0 0,0 1 0,0-1 0,1 1 0,-1-1 0,0 1 0,0-1 0,0 0 0,1 1 0,-1-1 0,0 0 0,1 1 0,-1-1 0,0 0 0,1 1 0,-1-1 0,0 0 0,1 0 0,-1 1 0,1-1 0,-1 0 0,1 0 0,11-7 0,10-28 0,-19 30 0,87-163 0,42-72 0,-124 231 0,-7 13 0,-10 26 0,4-14 0,-17 76 0,-20 73 0,33-137 0,-2 1 0,0-2 0,-23 40 0,9-38 0,25-28 0,0-1 0,0 0 0,-1 1 0,1-1 0,0 0 0,-1 1 0,1-1 0,0 0 0,-1 1 0,1-1 0,-1 0 0,1 0 0,0 1 0,-1-1 0,1 0 0,-1 0 0,1 0 0,-1 1 0,1-1 0,0 0 0,-1 0 0,1 0 0,-1 0 0,1 0 0,-1 0 0,1 0 0,-1 0 0,1 0 0,-1 0 0,1-1 0,0 1 0,-1 0 0,1 0 0,-1 0 0,1 0 0,-1-1 0,1 1 0,0 0 0,-1 0 0,1-1 0,0 1 0,-1 0 0,1-1 0,0 1 0,-1 0 0,1-1 0,0 1 0,0-1 0,-1 1 0,1 0 0,0-1 0,0 1 0,0-1 0,0 1 0,-1-1 0,1 1 0,0-1 0,0 1 0,0 0 0,0-1 0,0 1 0,0-1 0,0 1 0,0-1 0,1 1 0,-1-1 0,0 1 0,0-1 0,0-7 0,1 1 0,0-1 0,0 1 0,1-1 0,-1 1 0,2-1 0,-1 1 0,7-12 0,35-59 0,-20 36 0,-18 31 0,19-30 0,-23 39 0,-1 0 0,1-1 0,0 1 0,0 0 0,1 0 0,-1 0 0,0 0 0,1 0 0,-1 1 0,1-1 0,0 1 0,4-2 0,-6 2 0,0 1 0,0 0 0,0 0 0,0 0 0,0 0 0,0 0 0,1 0 0,-1 1 0,0-1 0,0 0 0,0 0 0,0 1 0,0-1 0,0 1 0,0-1 0,0 1 0,0-1 0,0 1 0,0 0 0,0-1 0,0 1 0,-1 0 0,1 0 0,0 0 0,0-1 0,-1 1 0,1 0 0,-1 0 0,1 0 0,-1 0 0,1 0 0,-1 0 0,1 1 0,-1 0 0,11 42 0,-10-41 0,2 33 0,0 49 0,0 0 0,-3-84 0,0 1 0,0 0 0,0-1 0,1 1 0,-1-1 0,0 1 0,1-1 0,-1 1 0,1-1 0,-1 1 0,1-1 0,0 0 0,0 1 0,0-1 0,0 0 0,0 1 0,0-1 0,0 0 0,0 0 0,1 1 0,-1-1 0,1-1 0,-1 0 0,0 1 0,1-1 0,-1 0 0,1 1 0,-1-1 0,0 0 0,1 0 0,-1 0 0,0 0 0,1-1 0,-1 1 0,1 0 0,-1 0 0,0-1 0,1 1 0,0-1 0,7-4 0,0 0 0,-1 0 0,0 0 0,0-1 0,8-7 0,9-11 0,38-45 0,-32 33 0,-7 12 0,-24 25 0,0-1 0,0 0 0,-1 0 0,1 0 0,0 0 0,0 1 0,0-1 0,0 0 0,0 0 0,0 0 0,0 0 0,0 1 0,0-1 0,0 0 0,0 0 0,0 0 0,0 1 0,0-1 0,0 0 0,0 0 0,0 0 0,0 1 0,0-1 0,0 0 0,0 0 0,0 0 0,0 0 0,0 1 0,0-1 0,1 0 0,-1 0 0,0 0 0,0 0 0,0 1 0,0-1 0,0 0 0,0 0 0,1 0 0,-1 0 0,0 0 0,0 0 0,0 0 0,0 1 0,1-1 0,-1 0 0,0 0 0,0 0 0,0 0 0,1 0 0,-1 0 0,0 0 0,0 0 0,0 0 0,1 0 0,-1 0 0,0 0 0,0 0 0,0 0 0,0 0 0,1 0 0,-1 0 0,0-1 0,0 1 0,1 0 0,-8 24 0,0 0 0,-2 0 0,0-1 0,-21 34 0,13-22 0,6-13 0,-57 108 0,57-110 0,-2 0 0,0-1 0,-31 33 0,27-41 0,17-11 0,0 0 0,-1 0 0,1 0 0,0 0 0,-1 0 0,1 0 0,0 0 0,-1 0 0,1 0 0,0 0 0,-1-1 0,1 1 0,0 0 0,-1 0 0,1 0 0,0-1 0,0 1 0,-1 0 0,1 0 0,0 0 0,0-1 0,-1 1 0,1 0 0,0-1 0,0 1 0,0 0 0,-1 0 0,1-1 0,0 1 0,0 0 0,0-1 0,-1-3 0,0-1 0,1 1 0,0 0 0,0-1 0,0 1 0,0 0 0,2-6 0,6-35 0,2 1 0,1 0 0,27-62 0,66-127 0,-98 220 0,155-293 0,-157 299 0,0 0 0,0 0 0,0 0 0,0 0 0,1 1 0,0 0 0,0 0 0,0 0 0,1 1 0,0 0 0,0 0 0,7-4 0,-12 8 0,1 1 0,-1-1 0,0 1 0,1 0 0,-1 0 0,1 0 0,-1 0 0,0 0 0,1 0 0,-1 0 0,0 0 0,1 0 0,-1 1 0,0-1 0,1 0 0,-1 1 0,0-1 0,1 1 0,-1 0 0,0-1 0,0 1 0,0 0 0,0 0 0,0 0 0,0 0 0,0 0 0,0 0 0,0 0 0,0 0 0,0 0 0,-1 0 0,1 0 0,0 1 0,0 1 0,3 6 0,0 0 0,-1-1 0,4 17 0,-6-24 0,5 28 0,-1 1 0,-1 0 0,0 36 0,-7 93 0,1 28 0,2-184 0,0 0 0,0 0 0,1 0 0,-1 0 0,1 0 0,0 0 0,-1 0 0,1 0 0,1 0 0,-1-1 0,0 1 0,1 0 0,2 3 0,-3-5 0,0 0 0,0-1 0,1 1 0,-1 0 0,0-1 0,1 1 0,-1-1 0,0 1 0,1-1 0,-1 0 0,1 1 0,-1-1 0,1 0 0,-1 0 0,0 0 0,1 0 0,-1 0 0,1-1 0,-1 1 0,1 0 0,-1-1 0,0 1 0,1-1 0,-1 1 0,0-1 0,1 1 0,-1-1 0,0 0 0,0 0 0,2-1 0,15-10 0,1-2 0,-1 0 0,-1-1 0,21-25 0,4-1 0,-12 18 0,-29 23 0,-1-1 0,1 1 0,0 0 0,0 0 0,-1-1 0,1 1 0,0 0 0,0 0 0,-1 0 0,1 0 0,0 0 0,-1 0 0,1 0 0,0 0 0,0 0 0,-1 1 0,1-1 0,0 0 0,0 0 0,-1 1 0,1-1 0,0 0 0,-1 1 0,1-1 0,-1 1 0,1-1 0,0 1 0,-1-1 0,1 1 0,-1-1 0,1 1 0,-1-1 0,0 1 0,1 0 0,-1-1 0,0 1 0,1 0 0,-1-1 0,0 1 0,0 0 0,1-1 0,-1 1 0,0 1 0,2 8 0,0 0 0,0 0 0,-1 0 0,0 0 0,-1 0 0,0 1 0,-3 16 0,-2 5 0,-11 33 0,14-52 0,5-9 0,15-19 0,221-247 0,-217 232 0,34-58 0,-34 52 0,-11 24 0,-10 12 0,0 0 0,-1 1 0,1-1 0,-1 1 0,1 0 0,-1-1 0,1 1 0,-1-1 0,1 1 0,-1 0 0,1-1 0,-1 1 0,0 0 0,0 0 0,1-1 0,-1 1 0,0 0 0,0 0 0,0-1 0,0 1 0,0 0 0,0 0 0,0-1 0,0 2 0,7 69 0,-6 143 0,-3-114 0,2-64 0,-1 22 0,10 89 0,-5-130 0,-4-17 0,0 0 0,0 0 0,0 0 0,0 1 0,0-1 0,1 0 0,-1 0 0,0 0 0,0 0 0,0 0 0,0 0 0,0 0 0,0 0 0,0 0 0,0 0 0,0 0 0,0 0 0,1 0 0,-1 0 0,0 0 0,0 0 0,0 0 0,0 0 0,0 0 0,0 0 0,0 0 0,0 0 0,0 0 0,1 0 0,-1 0 0,0 0 0,0 0 0,0 0 0,0 0 0,0 0 0,0 0 0,0-1 0,0 1 0,0 0 0,0 0 0,0 0 0,0 0 0,1 0 0,-1 0 0,0 0 0,0 0 0,0 0 0,0 0 0,0 0 0,0-1 0,0 1 0,0 0 0,0 0 0,0 0 0,0 0 0,0 0 0,0 0 0,0 0 0,0 0 0,0 0 0,0-1 0,0 1 0,0 0 0,0 0 0,0 0 0,4-29 0,1-47 0,-6-86 0,-1 130 0,-2-1 0,-1 1 0,-1 0 0,-2 0 0,-15-41 0,22 69 0,-1 0 0,0 0 0,0 0 0,0 0 0,-1 0 0,1 1 0,-1-1 0,0 1 0,0-1 0,0 1 0,0 0 0,-1 0 0,1 1 0,-6-4 0,7 5 0,1 1 0,0-1 0,-1 1 0,1-1 0,-1 1 0,1 0 0,-1 0 0,1 0 0,-1 0 0,1 0 0,-1 0 0,1 0 0,-1 0 0,1 0 0,-1 1 0,1-1 0,-1 1 0,-1 0 0,1 0 0,-1 1 0,1 0 0,-1 0 0,1-1 0,0 2 0,0-1 0,-1 0 0,2 0 0,-1 1 0,0-1 0,0 1 0,-1 2 0,-7 17 0,0 0 0,1 1 0,2 0 0,-9 39 0,-1 6 0,-73 238 0,85-291 0,6-18 0,10-28 0,101-272 0,18-58 0,-112 296 0,-15 47 0,-5 15 0,-11 25 0,13-20 0,-252 492 0,249-489 0,-15 21 0,18-26 0,-1 1 0,1-1 0,0 1 0,-1-1 0,1 0 0,-1 1 0,1-1 0,0 0 0,-1 0 0,1 1 0,-1-1 0,1 0 0,-1 0 0,1 1 0,-1-1 0,1 0 0,-1 0 0,1 0 0,-1 0 0,1 0 0,-1 0 0,1 0 0,-1 0 0,0 0 0,1 0 0,-1 0 0,1 0 0,-1 0 0,1-1 0,-1 1 0,1 0 0,-1 0 0,1-1 0,0 1 0,-1 0 0,1 0 0,-1-1 0,1 1 0,-1 0 0,1-1 0,0 1 0,-1-1 0,1 1 0,0-1 0,0 1 0,-1 0 0,1-1 0,0 1 0,0-1 0,-1 0 0,-3-10 0,1 0 0,0 0 0,0 0 0,1-1 0,1 1 0,0 0 0,0-17 0,1 11 0,-6-90 0,4 0 0,14-110 0,-5 182 0,-7 35 0,0 0 0,0-1 0,0 1 0,0 0 0,0-1 0,0 1 0,0 0 0,0-1 0,0 1 0,1 0 0,-1 0 0,0-1 0,0 1 0,0 0 0,0-1 0,1 1 0,-1 0 0,0 0 0,0-1 0,0 1 0,1 0 0,-1 0 0,0-1 0,1 1 0,-1 0 0,0 0 0,0 0 0,1 0 0,-1 0 0,0-1 0,1 1 0,-1 0 0,0 0 0,1 0 0,-1 0 0,0 0 0,1 0 0,-1 0 0,0 0 0,1 0 0,-1 0 0,0 0 0,1 0 0,-1 1 0,0-1 0,1 0 0,-1 0 0,10 16 0,-3 13 0,-1 1 0,-1 1 0,-1-1 0,-2 1 0,-3 54 0,1-83 0,0 0 0,0-1 0,0 1 0,0 0 0,0-1 0,-1 1 0,1 0 0,0-1 0,-1 1 0,1 0 0,-1-1 0,0 1 0,1-1 0,-1 1 0,0-1 0,0 1 0,0-1 0,0 0 0,0 1 0,-2 0 0,2-1 0,0-1 0,0 0 0,0 0 0,0 0 0,0 1 0,0-1 0,-1 0 0,1 0 0,0-1 0,0 1 0,0 0 0,0 0 0,0 0 0,0-1 0,0 1 0,0-1 0,0 1 0,0-1 0,0 1 0,0-1 0,0 1 0,-1-2 0,-8-6 0,0-1 0,1 0 0,-16-19 0,21 24 0,-18-24 0,10 13 0,-1-1 0,0 2 0,-30-26 0,38 37 0,1 0 0,0 0 0,-1 0 0,0 1 0,0 0 0,0-1 0,0 2 0,0-1 0,0 1 0,0-1 0,0 1 0,-1 1 0,1-1 0,0 1 0,-1 0 0,1 0 0,0 1 0,-1-1 0,-8 3 0,1 2 0,0-1 0,0 2 0,0 0 0,-16 11 0,23-14 0,0 1 0,0 0 0,1 0 0,-1 1 0,1 0 0,0 0 0,0 0 0,1 1 0,0-1 0,-6 10 0,10-15 0,-1 1 0,1 0 0,0 0 0,-1 0 0,1-1 0,0 1 0,-1 0 0,1 0 0,0 0 0,0 0 0,0 0 0,0-1 0,-1 1 0,1 0 0,1 0 0,-1 0 0,0 0 0,0 0 0,0 0 0,0 0 0,1-1 0,-1 2 0,1-1 0,0-1 0,-1 1 0,1-1 0,-1 0 0,1 1 0,0-1 0,-1 0 0,1 0 0,0 0 0,-1 1 0,1-1 0,0 0 0,0 0 0,-1 0 0,1 0 0,0 0 0,-1 0 0,1 0 0,0 0 0,0-1 0,0 1 0,4-1 0,1-1 0,-1 0 0,0 0 0,0-1 0,9-4 0,8-9 0,-2-1 0,1-1 0,-2-1 0,0 0 0,19-28 0,-36 44 0,1 0 0,-1 0 0,0-1 0,0 1 0,0 0 0,-1-1 0,1 0 0,-1 1 0,2-7 0,-3 9 0,0 1 0,0-1 0,0 1 0,0-1 0,0 0 0,0 1 0,-1-1 0,1 1 0,0-1 0,0 1 0,0-1 0,0 0 0,-1 1 0,1-1 0,0 1 0,-1-1 0,1 1 0,0-1 0,-1 1 0,1 0 0,-1-1 0,1 1 0,0-1 0,-1 1 0,0-1 0,-1 1 0,1-1 0,-1 1 0,0-1 0,0 1 0,0-1 0,0 1 0,1 0 0,-1 0 0,0 0 0,0 0 0,0 0 0,-2 1 0,-14 3 0,0 0 0,0 1 0,0 1 0,1 1 0,0 1 0,-20 11 0,-99 68 0,115-73 0,-17 12 0,-59 52 0,88-69 0,0-1 0,0 2 0,1-1 0,0 1 0,1 0 0,0 1 0,1 0 0,0 0 0,1 0 0,0 1 0,-5 17 0,9-27 0,1 1 0,-1-1 0,1 1 0,0-1 0,0 0 0,0 1 0,0-1 0,0 1 0,0-1 0,1 1 0,-1-1 0,1 0 0,0 1 0,-1-1 0,1 0 0,0 1 0,1-1 0,-1 0 0,0 0 0,3 3 0,-1-2 0,0 0 0,0-1 0,1 1 0,-1-1 0,1 0 0,-1 0 0,1 0 0,0 0 0,0-1 0,0 0 0,5 2 0,5-1 0,0 0 0,1 0 0,-1-1 0,0-1 0,0-1 0,17-2 0,-15 0 0,-1-1 0,1 0 0,-1-2 0,0 0 0,0 0 0,-1-1 0,0-1 0,0 0 0,0-1 0,-1-1 0,-1 0 0,0-1 0,0 0 0,-1 0 0,17-25 0,-18 23 0,0-1 0,-2-1 0,1 1 0,-2-1 0,0-1 0,-1 1 0,-1-1 0,0 0 0,-1-1 0,-1 1 0,0-1 0,-1 0 0,-1 1 0,-1-1 0,-1-19 0,0 33 0,1 0 0,0-1 0,-1 1 0,0 0 0,0 0 0,0-1 0,0 1 0,-1 0 0,1 0 0,-1 0 0,0 0 0,0 0 0,0 1 0,0-1 0,0 0 0,0 1 0,-1 0 0,-5-4 0,4 3 0,0 1 0,0 0 0,-1 1 0,1-1 0,-1 1 0,1 0 0,-1 0 0,1 0 0,-1 0 0,0 1 0,1 0 0,-7 1 0,-2 0 0,0 1 0,0 1 0,0 0 0,0 0 0,1 2 0,0-1 0,0 2 0,0 0 0,-12 8 0,-13 13 0,1 1 0,2 2 0,1 2 0,-30 36 0,-106 154 0,-20 74 0,151-228 0,4 1 0,-40 113 0,72-175 0,-4 7 0,2 1 0,0-1 0,1 1 0,-3 26 0,6-39 0,0 1 0,0-1 0,0 1 0,0-1 0,0 1 0,0-1 0,1 1 0,0-1 0,-1 1 0,1-1 0,0 0 0,0 1 0,0-1 0,0 0 0,0 0 0,1 0 0,-1 1 0,1-1 0,-1-1 0,1 1 0,0 0 0,0 0 0,0-1 0,0 1 0,0-1 0,0 1 0,0-1 0,1 0 0,-1 0 0,0 0 0,1 0 0,-1-1 0,0 1 0,1 0 0,2-1 0,4 1 0,1 0 0,-1-1 0,0-1 0,1 0 0,-1 0 0,0 0 0,0-1 0,0-1 0,0 0 0,0 0 0,-1 0 0,1-1 0,8-6 0,13-8 0,-1-1 0,29-27 0,-51 41 0,4-4 0,0 0 0,-1 0 0,0-1 0,-1 0 0,0-1 0,-1 0 0,0 0 0,0-1 0,-1 0 0,-1 0 0,0-1 0,-1 0 0,0 0 0,-1 0 0,0 0 0,-1-1 0,1-15 0,-3 20 0,-1 1 0,1 0 0,1 0 0,-1-1 0,1 1 0,1 0 0,-1 1 0,1-1 0,1 0 0,-1 1 0,1 0 0,1 0 0,-1 0 0,10-10 0,0 2 0,0-1 0,-2 0 0,1-1 0,-2 0 0,-1-1 0,0 0 0,9-24 0,-16 51 0,1 0 0,-1 0 0,1 0 0,1 0 0,-1-1 0,2 0 0,-1 0 0,1 0 0,9 9 0,1-4-170,1-2-1,0 1 0,1-2 1,0 0-1,1-2 0,-1 0 1,32 9-1,-11-7-6655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6T05:27:32.9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570 92 24575,'27'16'0,"-25"-15"0,0-1 0,0 1 0,0-1 0,0 1 0,0 0 0,-1 0 0,1 0 0,0 0 0,-1 0 0,1 0 0,-1 0 0,1 0 0,-1 1 0,0-1 0,1 0 0,-1 1 0,0 0 0,0-1 0,0 1 0,0 0 0,0-1 0,0 1 0,-1 0 0,1 0 0,0-1 0,-1 1 0,0 0 0,1 0 0,-1 3 0,-1 2 0,-1-1 0,0 1 0,0 0 0,0-1 0,-1 1 0,0-1 0,0 1 0,-1-1 0,-7 10 0,-45 51 0,51-61 0,-175 169 0,175-171 0,0 0 0,0 1 0,-1-2 0,0 1 0,0-1 0,0 0 0,0 0 0,0 0 0,-9 2 0,12-5 0,1 0 0,-1 1 0,1-1 0,-1 0 0,1 0 0,-1-1 0,1 1 0,-1 0 0,1-1 0,-1 0 0,1 1 0,-1-1 0,1 0 0,0 0 0,0-1 0,-1 1 0,1 0 0,0-1 0,0 1 0,0-1 0,0 0 0,0 1 0,1-1 0,-1 0 0,1 0 0,-1 0 0,-1-3 0,1 0 0,-1 0 0,0-1 0,1 1 0,0-1 0,1 1 0,-1-1 0,1 0 0,0 0 0,0 0 0,1 1 0,0-1 0,0 0 0,0 0 0,1 0 0,-1 0 0,2 0 0,-1 1 0,1-1 0,-1 0 0,1 1 0,5-9 0,-1 1 0,1 1 0,0 0 0,1 0 0,0 1 0,1 0 0,0 0 0,1 1 0,11-9 0,-19 16 0,1 1 0,0-1 0,0 1 0,0 0 0,0 0 0,0 1 0,1-1 0,-1 1 0,0 0 0,1-1 0,6 0 0,-8 2 0,-1 0 0,1 0 0,0 1 0,-1-1 0,1 0 0,0 1 0,-1-1 0,1 1 0,-1 0 0,1 0 0,-1-1 0,1 1 0,-1 0 0,0 0 0,1 0 0,-1 0 0,0 0 0,0 1 0,0-1 0,0 0 0,0 1 0,0-1 0,0 0 0,0 1 0,-1-1 0,1 1 0,1 3 0,2 7 0,0 0 0,-1 1 0,0-1 0,-1 1 0,0 0 0,-1 0 0,0 0 0,-1 0 0,-1 0 0,0 0 0,-1 0 0,0-1 0,-1 1 0,0 0 0,-7 15 0,2-8 0,0-1 0,-1 0 0,-2 0 0,1-1 0,-2 0 0,-1-1 0,0-1 0,-27 27 0,36-39 0,-1 0 0,1 0 0,-1-1 0,0 0 0,0 0 0,0 0 0,0 0 0,0-1 0,-1 0 0,1 0 0,-1 0 0,0-1 0,1 0 0,-11 1 0,11-2 0,0 0 0,0-1 0,0 0 0,0 0 0,1 0 0,-1 0 0,0-1 0,1 0 0,-1 0 0,1 0 0,-1 0 0,1-1 0,0 0 0,0 0 0,0 0 0,0 0 0,-5-6 0,-1-3 0,0-1 0,1 1 0,0-2 0,1 1 0,0-1 0,1 0 0,0-1 0,2 0 0,0 0 0,0 0 0,1 0 0,1-1 0,1 1 0,0-1 0,1 0 0,1 0 0,0 0 0,1 1 0,6-32 0,-2 25 0,0 1 0,2 0 0,0 1 0,1 0 0,2 0 0,0 0 0,1 1 0,0 1 0,2 0 0,0 0 0,1 2 0,1 0 0,32-28 0,-43 40 0,0 1 0,-1 0 0,1 0 0,1 0 0,-1 1 0,0-1 0,1 1 0,-1 0 0,1 0 0,0 1 0,-1-1 0,1 1 0,0 0 0,0 1 0,0-1 0,0 1 0,0 0 0,0 0 0,0 0 0,0 1 0,0 0 0,0 0 0,-1 0 0,1 0 0,0 1 0,0 0 0,-1 0 0,1 0 0,-1 0 0,6 5 0,3 3 0,-2 0 0,1 0 0,-1 1 0,-1 0 0,0 1 0,-1 0 0,0 1 0,-1 0 0,0 0 0,-1 1 0,0 0 0,8 28 0,-6-12 0,-1 0 0,-2 1 0,0-1 0,-3 1 0,1 46 0,-4-62-124,-1 1 0,0-1 0,-1 0 0,-1 0 0,0 0 0,-1-1-1,-1 1 1,0-1 0,-1 0 0,-14 26 0,4-20-6702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DA353E-342F-78CE-4007-82BC9F2B41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08E9E3B-BFE7-EFA7-EF83-BDE0BFBD3A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F689F6-89BE-9157-7E75-93B8E2D90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A27EF-2573-445D-9759-A5663455985F}" type="datetimeFigureOut">
              <a:rPr lang="en-US" smtClean="0"/>
              <a:t>2/26/2025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636337-3A62-FA92-C47E-059A01D221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5C0602-E9AB-E8CA-7D95-C335960663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628D9-998C-4E7A-9107-1743DFDD2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7994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26AF3A-D7FC-B16A-4009-A53BB75A44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E32244A-144C-1C80-2FC0-BC6E453651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21D48C-364A-B43A-1191-10EE876D6D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A27EF-2573-445D-9759-A5663455985F}" type="datetimeFigureOut">
              <a:rPr lang="en-US" smtClean="0"/>
              <a:t>2/26/2025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34C5E4-CDDB-2FDB-01A9-F109BD45EA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46F6C2-5760-08A3-0EE7-9902C6FD2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628D9-998C-4E7A-9107-1743DFDD2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9090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5F6A01B-A467-5581-C9B1-324599FC898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5A2407-69BC-36BE-065D-19541CF4D7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C000E7-7692-65A0-39B9-9708E00627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A27EF-2573-445D-9759-A5663455985F}" type="datetimeFigureOut">
              <a:rPr lang="en-US" smtClean="0"/>
              <a:t>2/26/2025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0678AD-D3FB-C226-F3A7-86AA18B288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059DEC-14B7-0340-BC32-1D6E8C779F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628D9-998C-4E7A-9107-1743DFDD2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9774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B7AED-20BF-714C-EFA0-F7440ADD9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59133B-CDDF-B423-7606-D44902D4F5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4F46E2-5037-A6DD-1721-439A824EB1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A27EF-2573-445D-9759-A5663455985F}" type="datetimeFigureOut">
              <a:rPr lang="en-US" smtClean="0"/>
              <a:t>2/26/2025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142CCF-21FE-6D64-7955-A1A8A077A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5C9078-70B6-5A6C-6BB7-3DA984381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628D9-998C-4E7A-9107-1743DFDD2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4950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E9196-DF98-C754-40F8-2BEB93A4C4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30B13E-CC0F-12ED-6B54-92D3068292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8322B9-4322-05CA-7E33-D90253FEF5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A27EF-2573-445D-9759-A5663455985F}" type="datetimeFigureOut">
              <a:rPr lang="en-US" smtClean="0"/>
              <a:t>2/26/2025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9EC24F-8179-F0A1-D00F-3918CC8D60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0E2CF7-F3C5-1E7A-A9E9-23902941E9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628D9-998C-4E7A-9107-1743DFDD2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061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A9511-288F-7C77-EF48-D1BD138F8D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2C709C-1B48-3C49-6924-F200FF644F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5AC997-C3D5-1D7A-733A-683ECBDDBB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18B10F-A87A-1FBB-BBD9-4F2EDC264B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A27EF-2573-445D-9759-A5663455985F}" type="datetimeFigureOut">
              <a:rPr lang="en-US" smtClean="0"/>
              <a:t>2/26/2025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1DA8FD-5A48-B7B0-D74E-7FC1ABD777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A10C9F-7DE2-02C3-0FC4-44A48893A2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628D9-998C-4E7A-9107-1743DFDD2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5793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A39B1A-95FC-B0DF-183A-55996116EA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80C136-04B5-E672-0CD2-A83EAE36AD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9F2B4F-FBC4-A7D5-9B34-06A0ECFAB9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5CBA3B7-33F5-A9D1-675D-70651A63F3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86953DD-6ADA-8C6C-8E47-E13D411991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F81F919-167E-C3B8-FC5D-41D3491DE2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A27EF-2573-445D-9759-A5663455985F}" type="datetimeFigureOut">
              <a:rPr lang="en-US" smtClean="0"/>
              <a:t>2/26/2025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092FEF9-4814-4EDE-8E29-E6189F1A79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6115E80-42FB-2847-5D8E-7F7E88864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628D9-998C-4E7A-9107-1743DFDD2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1713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383E4C-6760-DA0E-1438-8A82E1255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1363E03-CE3C-146C-AB73-92AE6CB496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A27EF-2573-445D-9759-A5663455985F}" type="datetimeFigureOut">
              <a:rPr lang="en-US" smtClean="0"/>
              <a:t>2/26/2025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DEAA68-C2E9-3218-37FF-6250C3E222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5E64C1-70EE-CD31-B13C-284DE677E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628D9-998C-4E7A-9107-1743DFDD2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2432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1C1850B-BEF5-8589-7AAB-BC80842957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A27EF-2573-445D-9759-A5663455985F}" type="datetimeFigureOut">
              <a:rPr lang="en-US" smtClean="0"/>
              <a:t>2/26/2025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B03BBE0-AE96-2734-4588-5FDA44E304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12BE0B-EA19-73C3-72F2-37343D2ED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628D9-998C-4E7A-9107-1743DFDD2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5510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534B0-EC65-3217-E7C7-965B48A808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844512-7686-375C-E447-1A494F06B7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5E3190-CCA2-AADD-6452-693826368D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DD8E72-D4DB-8066-E8F1-B75B4A6F10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A27EF-2573-445D-9759-A5663455985F}" type="datetimeFigureOut">
              <a:rPr lang="en-US" smtClean="0"/>
              <a:t>2/26/2025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D98FD3-0E43-6F4D-623C-55C37D973E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4AD5D9-83A3-A11C-52B9-3D6D3FA3A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628D9-998C-4E7A-9107-1743DFDD2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4869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CF7703-2650-6AE7-4918-55CF3348A4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EA6A2AD-6734-6987-1D36-7ACFFC85642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EDDFFF-3C57-F8E3-7369-74A2783626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68220D-CBC7-68DB-593D-2D129B0347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A27EF-2573-445D-9759-A5663455985F}" type="datetimeFigureOut">
              <a:rPr lang="en-US" smtClean="0"/>
              <a:t>2/26/2025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DC5642-D5B8-17D0-CD66-DA1683E57B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C46D8F-AA51-7B78-E9EF-D2BD6F9E0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628D9-998C-4E7A-9107-1743DFDD2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4012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D220B9F-D3A0-98F3-66B3-9F0358C26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628ABA-2CEE-94C4-D4CF-F0F78DB9B4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ACF5CD-370D-0664-875D-5519B69B43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AA27EF-2573-445D-9759-A5663455985F}" type="datetimeFigureOut">
              <a:rPr lang="en-US" smtClean="0"/>
              <a:t>2/26/2025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3F8E5F-DD5E-9C01-98C9-581ABCF52A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8E4F51-41CD-7B1D-0639-DA46D2757E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9628D9-998C-4E7A-9107-1743DFDD2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9786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customXml" Target="../ink/ink3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customXml" Target="../ink/ink5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vvzTEbp9lrc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B7D18F-D87A-61DC-B1DD-2B22503A91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3603625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GRADIENT,DIVERGENCE AND CURL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sz="2700" b="1" dirty="0">
                <a:solidFill>
                  <a:srgbClr val="FF0000"/>
                </a:solidFill>
              </a:rPr>
              <a:t>NAZMUL KADER CHOWDHURY</a:t>
            </a:r>
            <a:br>
              <a:rPr lang="en-US" b="1" dirty="0">
                <a:solidFill>
                  <a:srgbClr val="FF0000"/>
                </a:solidFill>
              </a:rPr>
            </a:b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04999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BBD5B-F66E-F0AA-FA39-99DD2A065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98BD39-BB3B-CFD5-5554-70D2C6BB77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C062FC-3DA2-0A7A-65C9-72351FE818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485" y="487425"/>
            <a:ext cx="10265030" cy="5883150"/>
          </a:xfrm>
          <a:prstGeom prst="rect">
            <a:avLst/>
          </a:prstGeom>
        </p:spPr>
      </p:pic>
      <p:pic>
        <p:nvPicPr>
          <p:cNvPr id="5" name="Picture 2" descr="Derivation of the continuity equation (conservation of mass) | tec-science">
            <a:extLst>
              <a:ext uri="{FF2B5EF4-FFF2-40B4-BE49-F238E27FC236}">
                <a16:creationId xmlns:a16="http://schemas.microsoft.com/office/drawing/2014/main" id="{8BA19C6F-50CA-1388-42F3-2AD345CB35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73204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31B0584-B69A-1CD1-DD5D-91F82C8545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726" y="502666"/>
            <a:ext cx="10234547" cy="5852667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2E86012C-CFA0-FF71-3AE7-2E5E020084C4}"/>
                  </a:ext>
                </a:extLst>
              </p14:cNvPr>
              <p14:cNvContentPartPr/>
              <p14:nvPr/>
            </p14:nvContentPartPr>
            <p14:xfrm>
              <a:off x="2939712" y="961772"/>
              <a:ext cx="1488960" cy="52848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2E86012C-CFA0-FF71-3AE7-2E5E020084C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930712" y="952772"/>
                <a:ext cx="1506600" cy="54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BAFB6E0C-7B0F-9B66-4AA1-02CDF638529A}"/>
                  </a:ext>
                </a:extLst>
              </p14:cNvPr>
              <p14:cNvContentPartPr/>
              <p14:nvPr/>
            </p14:nvContentPartPr>
            <p14:xfrm>
              <a:off x="2786712" y="958532"/>
              <a:ext cx="4983120" cy="4971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BAFB6E0C-7B0F-9B66-4AA1-02CDF638529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778072" y="949532"/>
                <a:ext cx="5000760" cy="514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266247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9E22564-E552-C24C-B68D-F3EFD3A34E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485" y="487425"/>
            <a:ext cx="10265030" cy="588315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3C23CFF5-9A5F-77E9-9B80-28EB774D412C}"/>
              </a:ext>
            </a:extLst>
          </p:cNvPr>
          <p:cNvGrpSpPr/>
          <p:nvPr/>
        </p:nvGrpSpPr>
        <p:grpSpPr>
          <a:xfrm>
            <a:off x="8151792" y="682052"/>
            <a:ext cx="625320" cy="482760"/>
            <a:chOff x="8151792" y="682052"/>
            <a:chExt cx="625320" cy="482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8B666C8F-5DFB-03D0-E8AE-A3ED99612CF9}"/>
                    </a:ext>
                  </a:extLst>
                </p14:cNvPr>
                <p14:cNvContentPartPr/>
                <p14:nvPr/>
              </p14:nvContentPartPr>
              <p14:xfrm>
                <a:off x="8151792" y="682052"/>
                <a:ext cx="625320" cy="48276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8B666C8F-5DFB-03D0-E8AE-A3ED99612CF9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143152" y="673052"/>
                  <a:ext cx="642960" cy="50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DDDBCE48-9F86-3348-C336-B5334D8ACF12}"/>
                    </a:ext>
                  </a:extLst>
                </p14:cNvPr>
                <p14:cNvContentPartPr/>
                <p14:nvPr/>
              </p14:nvContentPartPr>
              <p14:xfrm>
                <a:off x="8231712" y="824612"/>
                <a:ext cx="228240" cy="24876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DDDBCE48-9F86-3348-C336-B5334D8ACF12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223072" y="815972"/>
                  <a:ext cx="245880" cy="2664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6797450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97445E-B3A6-085E-A10A-089078639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1CB8F6-F0A6-4233-8C3C-7422480481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8C802D-1086-52DE-C0D8-C968C442DF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701" y="365125"/>
            <a:ext cx="10433245" cy="6043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5783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E4789F-CF3D-3B74-7E74-D3FDB35BD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CURL (VECTOR TO VECTOR)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7A2812-9D75-9BC0-9DB7-5A56BA8BF6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Definition</a:t>
            </a:r>
            <a:r>
              <a:rPr lang="en-US" dirty="0"/>
              <a:t>: The </a:t>
            </a:r>
            <a:r>
              <a:rPr lang="en-US" b="1" dirty="0"/>
              <a:t>curl</a:t>
            </a:r>
            <a:r>
              <a:rPr lang="en-US" dirty="0"/>
              <a:t> of a vector field </a:t>
            </a:r>
            <a:r>
              <a:rPr lang="en-US" b="1" dirty="0"/>
              <a:t>F</a:t>
            </a:r>
            <a:r>
              <a:rPr lang="en-US" dirty="0"/>
              <a:t> measures the rotation or circulation of the field.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47B478-5B8A-2153-65FD-C720C9079B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6438" y="2797942"/>
            <a:ext cx="4290432" cy="2072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3366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65638A9-2B12-F4CD-7861-F706D53D3755}"/>
              </a:ext>
            </a:extLst>
          </p:cNvPr>
          <p:cNvSpPr txBox="1"/>
          <p:nvPr/>
        </p:nvSpPr>
        <p:spPr>
          <a:xfrm>
            <a:off x="4409394" y="254523"/>
            <a:ext cx="26488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+mj-lt"/>
              </a:rPr>
              <a:t>What is Curl?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98EBC05-05C6-31E0-075D-9E365C4037C4}"/>
              </a:ext>
            </a:extLst>
          </p:cNvPr>
          <p:cNvSpPr txBox="1"/>
          <p:nvPr/>
        </p:nvSpPr>
        <p:spPr>
          <a:xfrm>
            <a:off x="650449" y="1027521"/>
            <a:ext cx="4359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2"/>
              </a:rPr>
              <a:t>(19) Curl - Grad, Div and Curl (3/3) - YouTube</a:t>
            </a:r>
            <a:endParaRPr lang="en-US" dirty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24A6421B-7A51-FD09-E66A-E58A332920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3950" y="1538751"/>
            <a:ext cx="11411394" cy="12311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If ∇×V=0, the fluid moves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without rotation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(purely translational).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If ∇×V=0, the flow has a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rotational component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(like a whirlpool or tornado).</a:t>
            </a:r>
          </a:p>
        </p:txBody>
      </p:sp>
    </p:spTree>
    <p:extLst>
      <p:ext uri="{BB962C8B-B14F-4D97-AF65-F5344CB8AC3E}">
        <p14:creationId xmlns:p14="http://schemas.microsoft.com/office/powerpoint/2010/main" val="3857997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D1D02A5-BBA0-155C-24F4-2AF71CEEA2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692" y="395977"/>
            <a:ext cx="10112616" cy="6066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238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FB5A42F-9EF3-CA31-2225-E89A026ABC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899" y="544580"/>
            <a:ext cx="10402201" cy="5768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1474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C12530-3E32-7185-87DE-3C756668AB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DIFFERENTIAL OPERATOR 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8E92554-102E-A5B1-54FA-89EE74C3F13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den>
                    </m:f>
                  </m:oMath>
                </a14:m>
                <a:r>
                  <a:rPr lang="en-US" dirty="0"/>
                  <a:t>k</a:t>
                </a:r>
              </a:p>
              <a:p>
                <a:r>
                  <a:rPr lang="en-US" b="1" dirty="0"/>
                  <a:t>Purpose</a:t>
                </a:r>
                <a:r>
                  <a:rPr lang="en-US" dirty="0"/>
                  <a:t>: It forms the foundation for operations like </a:t>
                </a:r>
                <a:r>
                  <a:rPr lang="en-US" b="1" dirty="0"/>
                  <a:t>gradient</a:t>
                </a:r>
                <a:r>
                  <a:rPr lang="en-US" dirty="0"/>
                  <a:t>, </a:t>
                </a:r>
                <a:r>
                  <a:rPr lang="en-US" b="1" dirty="0"/>
                  <a:t>divergence</a:t>
                </a:r>
                <a:r>
                  <a:rPr lang="en-US" dirty="0"/>
                  <a:t>, and </a:t>
                </a:r>
                <a:r>
                  <a:rPr lang="en-US" b="1" dirty="0"/>
                  <a:t>curl</a:t>
                </a:r>
                <a:r>
                  <a:rPr lang="en-US" dirty="0"/>
                  <a:t>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8E92554-102E-A5B1-54FA-89EE74C3F13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750209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54678F6-844B-9996-97B5-9ABE765B6BE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The </a:t>
                </a:r>
                <a:r>
                  <a:rPr lang="en-US" b="1" dirty="0"/>
                  <a:t>gradient</a:t>
                </a:r>
                <a:r>
                  <a:rPr lang="en-US" dirty="0"/>
                  <a:t> of a scalar field </a:t>
                </a:r>
                <a:r>
                  <a:rPr lang="en-US" b="1" dirty="0"/>
                  <a:t>f(x, y, z)</a:t>
                </a:r>
                <a:r>
                  <a:rPr lang="en-US" dirty="0"/>
                  <a:t> points in the direction of the greatest rate of increase of </a:t>
                </a:r>
                <a:r>
                  <a:rPr lang="en-US" b="1" dirty="0"/>
                  <a:t>f</a:t>
                </a:r>
                <a:r>
                  <a:rPr lang="en-US" dirty="0"/>
                  <a:t>.</a:t>
                </a:r>
              </a:p>
              <a:p>
                <a:r>
                  <a:rPr lang="en-US" dirty="0"/>
                  <a:t>It converts a scalar field into a vector field.</a:t>
                </a:r>
              </a:p>
              <a:p>
                <a:r>
                  <a:rPr lang="en-US" b="1" dirty="0"/>
                  <a:t>Formula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den>
                    </m:f>
                  </m:oMath>
                </a14:m>
                <a:r>
                  <a:rPr lang="en-US" dirty="0"/>
                  <a:t>k</a:t>
                </a:r>
              </a:p>
              <a:p>
                <a:r>
                  <a:rPr lang="en-US" dirty="0"/>
                  <a:t>Where F is a Scalar </a:t>
                </a:r>
              </a:p>
              <a:p>
                <a:pPr marL="0" indent="0">
                  <a:buNone/>
                </a:pPr>
                <a:r>
                  <a:rPr lang="en-US" dirty="0"/>
                  <a:t>That means F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en-US" b="0" dirty="0"/>
                  <a:t>  (</a:t>
                </a:r>
                <a:r>
                  <a:rPr lang="en-US" b="1" dirty="0"/>
                  <a:t>No I, j , k)</a:t>
                </a:r>
              </a:p>
              <a:p>
                <a:pPr marL="0" indent="0">
                  <a:buNone/>
                </a:pPr>
                <a:r>
                  <a:rPr lang="en-US" dirty="0"/>
                  <a:t>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dirty="0"/>
                  <a:t> = a vector field.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54678F6-844B-9996-97B5-9ABE765B6B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DA82F518-6AFD-A927-4359-F8D422FA88FB}"/>
              </a:ext>
            </a:extLst>
          </p:cNvPr>
          <p:cNvSpPr txBox="1"/>
          <p:nvPr/>
        </p:nvSpPr>
        <p:spPr>
          <a:xfrm>
            <a:off x="1457325" y="914400"/>
            <a:ext cx="54219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GRADIENT (Scalar to vector)</a:t>
            </a:r>
          </a:p>
        </p:txBody>
      </p:sp>
    </p:spTree>
    <p:extLst>
      <p:ext uri="{BB962C8B-B14F-4D97-AF65-F5344CB8AC3E}">
        <p14:creationId xmlns:p14="http://schemas.microsoft.com/office/powerpoint/2010/main" val="35899593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37A3889-8A11-7D52-7F65-32655C888A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8792" y="451738"/>
            <a:ext cx="10661715" cy="5954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2165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99B7064-FF1D-0A6E-32CF-D0DCD19A366E}"/>
              </a:ext>
            </a:extLst>
          </p:cNvPr>
          <p:cNvSpPr txBox="1"/>
          <p:nvPr/>
        </p:nvSpPr>
        <p:spPr>
          <a:xfrm>
            <a:off x="235670" y="197963"/>
            <a:ext cx="36291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Partial derivatives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01554A7-71EC-DBAB-6CF0-C3FCD707B3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670" y="868335"/>
            <a:ext cx="10021168" cy="5791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8420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8FD4CA-2515-DE8E-B820-7319836D2E6C}"/>
              </a:ext>
            </a:extLst>
          </p:cNvPr>
          <p:cNvSpPr txBox="1"/>
          <p:nvPr/>
        </p:nvSpPr>
        <p:spPr>
          <a:xfrm>
            <a:off x="292231" y="320511"/>
            <a:ext cx="23114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Problem 1 (Gradient) 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3D5A1C-C98A-0E96-F16F-383C9D437D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231" y="766419"/>
            <a:ext cx="11660957" cy="5890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2597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6CFBAD2-CC0A-1F27-8CB2-C0B4C23DBA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467" y="845445"/>
            <a:ext cx="10120237" cy="59212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14160EE-628C-0765-002F-86CA172EA999}"/>
              </a:ext>
            </a:extLst>
          </p:cNvPr>
          <p:cNvSpPr txBox="1"/>
          <p:nvPr/>
        </p:nvSpPr>
        <p:spPr>
          <a:xfrm>
            <a:off x="782424" y="348792"/>
            <a:ext cx="11628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Problem 2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04D1B04-90C1-8373-353C-5BDFB291B162}"/>
                  </a:ext>
                </a:extLst>
              </p14:cNvPr>
              <p14:cNvContentPartPr/>
              <p14:nvPr/>
            </p14:nvContentPartPr>
            <p14:xfrm>
              <a:off x="3044832" y="2234012"/>
              <a:ext cx="360" cy="3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04D1B04-90C1-8373-353C-5BDFB291B16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035832" y="2225372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772271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C71AF-E69D-61B4-C854-2E4B414F7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Divergence (Vector to Scalar)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83FC2BE-5C1B-4996-CB04-6C153C45AA9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6"/>
                <a:ext cx="9568992" cy="2341022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 </m:t>
                        </m:r>
                      </m:e>
                    </m:acc>
                    <m:acc>
                      <m:accPr>
                        <m:chr m:val="̅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acc>
                  </m:oMath>
                </a14:m>
                <a:r>
                  <a:rPr lang="en-US" dirty="0"/>
                  <a:t>= 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den>
                    </m:f>
                  </m:oMath>
                </a14:m>
                <a:r>
                  <a:rPr lang="en-US" dirty="0"/>
                  <a:t>k) .(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acc>
                  </m:oMath>
                </a14:m>
                <a:r>
                  <a:rPr lang="en-US" dirty="0"/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acc>
                  </m:oMath>
                </a14:m>
                <a:r>
                  <a:rPr lang="en-US" dirty="0"/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acc>
                  </m:oMath>
                </a14:m>
                <a:r>
                  <a:rPr lang="en-US" dirty="0"/>
                  <a:t> )</a:t>
                </a:r>
              </a:p>
              <a:p>
                <a:r>
                  <a:rPr lang="en-US" dirty="0"/>
                  <a:t>Where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a vector.</a:t>
                </a:r>
              </a:p>
              <a:p>
                <a:r>
                  <a:rPr lang="en-US" dirty="0"/>
                  <a:t>It converts a vector field into a scalar field.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</m:t>
                        </m:r>
                      </m:e>
                    </m:acc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</m:acc>
                  </m:oMath>
                </a14:m>
                <a:r>
                  <a:rPr lang="en-US" dirty="0"/>
                  <a:t> = a vector field.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83FC2BE-5C1B-4996-CB04-6C153C45AA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6"/>
                <a:ext cx="9568992" cy="2341022"/>
              </a:xfrm>
              <a:blipFill>
                <a:blip r:embed="rId2"/>
                <a:stretch>
                  <a:fillRect l="-1147" b="-25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573209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748765B-D1E2-6BA9-38CA-F164C5D3ACC5}"/>
              </a:ext>
            </a:extLst>
          </p:cNvPr>
          <p:cNvSpPr txBox="1"/>
          <p:nvPr/>
        </p:nvSpPr>
        <p:spPr>
          <a:xfrm>
            <a:off x="3685881" y="150829"/>
            <a:ext cx="39616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What is divergence?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1CAAEF03-CE59-A971-B6AC-D115209B92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7496" y="1054661"/>
            <a:ext cx="11313866" cy="16619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If ∇⋅F&gt;0, more fluid is leaving a region than entering →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Source (Expansion).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If ∇⋅F&lt;0, more fluid is entering than leaving →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Sink (Compression).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If ∇⋅F=0, the fluid is incompressible →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Steady flow.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4D50B3-C818-523D-44B0-E7FF056B47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1409" y="2810922"/>
            <a:ext cx="8116479" cy="3759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8306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492</TotalTime>
  <Words>317</Words>
  <Application>Microsoft Office PowerPoint</Application>
  <PresentationFormat>Widescreen</PresentationFormat>
  <Paragraphs>32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Calibri Light</vt:lpstr>
      <vt:lpstr>Cambria Math</vt:lpstr>
      <vt:lpstr>Office Theme</vt:lpstr>
      <vt:lpstr>GRADIENT,DIVERGENCE AND CURL NAZMUL KADER CHOWDHURY </vt:lpstr>
      <vt:lpstr>DIFFERENTIAL OPERATOR DEL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Divergence (Vector to Scalar)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CURL (VECTOR TO VECTOR)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GRADIENT,DIVERGENCE AND CURL NAZMUL KADER CHOWDHURY</dc:title>
  <dc:creator>Nazmul kader Chowdhury</dc:creator>
  <cp:lastModifiedBy>Nazmul kader Chowdhury</cp:lastModifiedBy>
  <cp:revision>16</cp:revision>
  <dcterms:created xsi:type="dcterms:W3CDTF">2025-02-11T12:09:57Z</dcterms:created>
  <dcterms:modified xsi:type="dcterms:W3CDTF">2025-02-26T06:50:48Z</dcterms:modified>
</cp:coreProperties>
</file>